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BDC489-75CD-AEFE-03DB-5780F1C062D0}" v="63" dt="2024-03-19T20:46:10.5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9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DB84A-EB77-4E1F-90F4-F404F94BC59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665177B-B95D-46EF-B709-6BD0D22396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9B11B67-88CC-4970-8A17-8E532347683A}"/>
              </a:ext>
            </a:extLst>
          </p:cNvPr>
          <p:cNvSpPr>
            <a:spLocks noGrp="1"/>
          </p:cNvSpPr>
          <p:nvPr>
            <p:ph type="dt" sz="half" idx="10"/>
          </p:nvPr>
        </p:nvSpPr>
        <p:spPr/>
        <p:txBody>
          <a:bodyPr/>
          <a:lstStyle/>
          <a:p>
            <a:fld id="{2E85B0AA-4F61-449F-8BA4-61825EFBDDC8}" type="datetimeFigureOut">
              <a:rPr lang="en-US" smtClean="0"/>
              <a:t>3/19/2024</a:t>
            </a:fld>
            <a:endParaRPr lang="en-US"/>
          </a:p>
        </p:txBody>
      </p:sp>
      <p:sp>
        <p:nvSpPr>
          <p:cNvPr id="5" name="Footer Placeholder 4">
            <a:extLst>
              <a:ext uri="{FF2B5EF4-FFF2-40B4-BE49-F238E27FC236}">
                <a16:creationId xmlns:a16="http://schemas.microsoft.com/office/drawing/2014/main" id="{6908CD81-DC32-460C-AB7C-679D3CD699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7EB9DD-A223-45F9-B1CC-9D09A9F96D1C}"/>
              </a:ext>
            </a:extLst>
          </p:cNvPr>
          <p:cNvSpPr>
            <a:spLocks noGrp="1"/>
          </p:cNvSpPr>
          <p:nvPr>
            <p:ph type="sldNum" sz="quarter" idx="12"/>
          </p:nvPr>
        </p:nvSpPr>
        <p:spPr/>
        <p:txBody>
          <a:bodyPr/>
          <a:lstStyle/>
          <a:p>
            <a:fld id="{9A7D1D3D-4C4B-4A65-9646-6F1F25FB4ED0}" type="slidenum">
              <a:rPr lang="en-US" smtClean="0"/>
              <a:t>‹#›</a:t>
            </a:fld>
            <a:endParaRPr lang="en-US"/>
          </a:p>
        </p:txBody>
      </p:sp>
    </p:spTree>
    <p:extLst>
      <p:ext uri="{BB962C8B-B14F-4D97-AF65-F5344CB8AC3E}">
        <p14:creationId xmlns:p14="http://schemas.microsoft.com/office/powerpoint/2010/main" val="2316506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81A90-D968-4CDF-A2C5-58E2D9DF8B4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0C0295-ED1A-4B5A-99A8-434B54B8C9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C6594-5918-40E4-8D56-D7DC11254FF3}"/>
              </a:ext>
            </a:extLst>
          </p:cNvPr>
          <p:cNvSpPr>
            <a:spLocks noGrp="1"/>
          </p:cNvSpPr>
          <p:nvPr>
            <p:ph type="dt" sz="half" idx="10"/>
          </p:nvPr>
        </p:nvSpPr>
        <p:spPr/>
        <p:txBody>
          <a:bodyPr/>
          <a:lstStyle/>
          <a:p>
            <a:fld id="{2E85B0AA-4F61-449F-8BA4-61825EFBDDC8}" type="datetimeFigureOut">
              <a:rPr lang="en-US" smtClean="0"/>
              <a:t>3/19/2024</a:t>
            </a:fld>
            <a:endParaRPr lang="en-US"/>
          </a:p>
        </p:txBody>
      </p:sp>
      <p:sp>
        <p:nvSpPr>
          <p:cNvPr id="5" name="Footer Placeholder 4">
            <a:extLst>
              <a:ext uri="{FF2B5EF4-FFF2-40B4-BE49-F238E27FC236}">
                <a16:creationId xmlns:a16="http://schemas.microsoft.com/office/drawing/2014/main" id="{C59B6C02-51D9-4BD3-807E-53117BE608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E37E27-4950-4D7F-81A4-463DA38B2D43}"/>
              </a:ext>
            </a:extLst>
          </p:cNvPr>
          <p:cNvSpPr>
            <a:spLocks noGrp="1"/>
          </p:cNvSpPr>
          <p:nvPr>
            <p:ph type="sldNum" sz="quarter" idx="12"/>
          </p:nvPr>
        </p:nvSpPr>
        <p:spPr/>
        <p:txBody>
          <a:bodyPr/>
          <a:lstStyle/>
          <a:p>
            <a:fld id="{9A7D1D3D-4C4B-4A65-9646-6F1F25FB4ED0}" type="slidenum">
              <a:rPr lang="en-US" smtClean="0"/>
              <a:t>‹#›</a:t>
            </a:fld>
            <a:endParaRPr lang="en-US"/>
          </a:p>
        </p:txBody>
      </p:sp>
    </p:spTree>
    <p:extLst>
      <p:ext uri="{BB962C8B-B14F-4D97-AF65-F5344CB8AC3E}">
        <p14:creationId xmlns:p14="http://schemas.microsoft.com/office/powerpoint/2010/main" val="2534965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51497C-0A39-4DEB-9DE3-577CFCC1E0C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48EA104-D8F2-4803-BB98-16F60D90CC4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651DF8-1093-435B-8DE1-D51AB69E15FE}"/>
              </a:ext>
            </a:extLst>
          </p:cNvPr>
          <p:cNvSpPr>
            <a:spLocks noGrp="1"/>
          </p:cNvSpPr>
          <p:nvPr>
            <p:ph type="dt" sz="half" idx="10"/>
          </p:nvPr>
        </p:nvSpPr>
        <p:spPr/>
        <p:txBody>
          <a:bodyPr/>
          <a:lstStyle/>
          <a:p>
            <a:fld id="{2E85B0AA-4F61-449F-8BA4-61825EFBDDC8}" type="datetimeFigureOut">
              <a:rPr lang="en-US" smtClean="0"/>
              <a:t>3/19/2024</a:t>
            </a:fld>
            <a:endParaRPr lang="en-US"/>
          </a:p>
        </p:txBody>
      </p:sp>
      <p:sp>
        <p:nvSpPr>
          <p:cNvPr id="5" name="Footer Placeholder 4">
            <a:extLst>
              <a:ext uri="{FF2B5EF4-FFF2-40B4-BE49-F238E27FC236}">
                <a16:creationId xmlns:a16="http://schemas.microsoft.com/office/drawing/2014/main" id="{8EE0AB56-E8E4-4071-9C32-D428649A37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B9BC70-2108-45AC-BF72-AD4A7015CF18}"/>
              </a:ext>
            </a:extLst>
          </p:cNvPr>
          <p:cNvSpPr>
            <a:spLocks noGrp="1"/>
          </p:cNvSpPr>
          <p:nvPr>
            <p:ph type="sldNum" sz="quarter" idx="12"/>
          </p:nvPr>
        </p:nvSpPr>
        <p:spPr/>
        <p:txBody>
          <a:bodyPr/>
          <a:lstStyle/>
          <a:p>
            <a:fld id="{9A7D1D3D-4C4B-4A65-9646-6F1F25FB4ED0}" type="slidenum">
              <a:rPr lang="en-US" smtClean="0"/>
              <a:t>‹#›</a:t>
            </a:fld>
            <a:endParaRPr lang="en-US"/>
          </a:p>
        </p:txBody>
      </p:sp>
    </p:spTree>
    <p:extLst>
      <p:ext uri="{BB962C8B-B14F-4D97-AF65-F5344CB8AC3E}">
        <p14:creationId xmlns:p14="http://schemas.microsoft.com/office/powerpoint/2010/main" val="244520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0DE5D-B145-421A-8E62-7CEDBC42EA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CE441C-26B4-4586-8CFD-EF585B2D342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BEFAAD-5B3A-41CF-965F-D8E810D6C5DA}"/>
              </a:ext>
            </a:extLst>
          </p:cNvPr>
          <p:cNvSpPr>
            <a:spLocks noGrp="1"/>
          </p:cNvSpPr>
          <p:nvPr>
            <p:ph type="dt" sz="half" idx="10"/>
          </p:nvPr>
        </p:nvSpPr>
        <p:spPr/>
        <p:txBody>
          <a:bodyPr/>
          <a:lstStyle/>
          <a:p>
            <a:fld id="{2E85B0AA-4F61-449F-8BA4-61825EFBDDC8}" type="datetimeFigureOut">
              <a:rPr lang="en-US" smtClean="0"/>
              <a:t>3/19/2024</a:t>
            </a:fld>
            <a:endParaRPr lang="en-US"/>
          </a:p>
        </p:txBody>
      </p:sp>
      <p:sp>
        <p:nvSpPr>
          <p:cNvPr id="5" name="Footer Placeholder 4">
            <a:extLst>
              <a:ext uri="{FF2B5EF4-FFF2-40B4-BE49-F238E27FC236}">
                <a16:creationId xmlns:a16="http://schemas.microsoft.com/office/drawing/2014/main" id="{B3353AED-798F-49EA-847D-F02EE68BF6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68401E-2B35-4393-BBE2-D1565ECF400E}"/>
              </a:ext>
            </a:extLst>
          </p:cNvPr>
          <p:cNvSpPr>
            <a:spLocks noGrp="1"/>
          </p:cNvSpPr>
          <p:nvPr>
            <p:ph type="sldNum" sz="quarter" idx="12"/>
          </p:nvPr>
        </p:nvSpPr>
        <p:spPr/>
        <p:txBody>
          <a:bodyPr/>
          <a:lstStyle/>
          <a:p>
            <a:fld id="{9A7D1D3D-4C4B-4A65-9646-6F1F25FB4ED0}" type="slidenum">
              <a:rPr lang="en-US" smtClean="0"/>
              <a:t>‹#›</a:t>
            </a:fld>
            <a:endParaRPr lang="en-US"/>
          </a:p>
        </p:txBody>
      </p:sp>
    </p:spTree>
    <p:extLst>
      <p:ext uri="{BB962C8B-B14F-4D97-AF65-F5344CB8AC3E}">
        <p14:creationId xmlns:p14="http://schemas.microsoft.com/office/powerpoint/2010/main" val="851187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38E9C-D3EE-40C2-A1A0-460486E403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D5D564A-58B1-4FDE-BBCF-75FC1F4528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45BB2B7-8A58-4FE4-B6C3-D0F56D5B8D3F}"/>
              </a:ext>
            </a:extLst>
          </p:cNvPr>
          <p:cNvSpPr>
            <a:spLocks noGrp="1"/>
          </p:cNvSpPr>
          <p:nvPr>
            <p:ph type="dt" sz="half" idx="10"/>
          </p:nvPr>
        </p:nvSpPr>
        <p:spPr/>
        <p:txBody>
          <a:bodyPr/>
          <a:lstStyle/>
          <a:p>
            <a:fld id="{2E85B0AA-4F61-449F-8BA4-61825EFBDDC8}" type="datetimeFigureOut">
              <a:rPr lang="en-US" smtClean="0"/>
              <a:t>3/19/2024</a:t>
            </a:fld>
            <a:endParaRPr lang="en-US"/>
          </a:p>
        </p:txBody>
      </p:sp>
      <p:sp>
        <p:nvSpPr>
          <p:cNvPr id="5" name="Footer Placeholder 4">
            <a:extLst>
              <a:ext uri="{FF2B5EF4-FFF2-40B4-BE49-F238E27FC236}">
                <a16:creationId xmlns:a16="http://schemas.microsoft.com/office/drawing/2014/main" id="{4F886093-566D-4CFE-891B-3AE708BDC0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578D3F-86C4-4604-B946-6F74782F1ED8}"/>
              </a:ext>
            </a:extLst>
          </p:cNvPr>
          <p:cNvSpPr>
            <a:spLocks noGrp="1"/>
          </p:cNvSpPr>
          <p:nvPr>
            <p:ph type="sldNum" sz="quarter" idx="12"/>
          </p:nvPr>
        </p:nvSpPr>
        <p:spPr/>
        <p:txBody>
          <a:bodyPr/>
          <a:lstStyle/>
          <a:p>
            <a:fld id="{9A7D1D3D-4C4B-4A65-9646-6F1F25FB4ED0}" type="slidenum">
              <a:rPr lang="en-US" smtClean="0"/>
              <a:t>‹#›</a:t>
            </a:fld>
            <a:endParaRPr lang="en-US"/>
          </a:p>
        </p:txBody>
      </p:sp>
    </p:spTree>
    <p:extLst>
      <p:ext uri="{BB962C8B-B14F-4D97-AF65-F5344CB8AC3E}">
        <p14:creationId xmlns:p14="http://schemas.microsoft.com/office/powerpoint/2010/main" val="128339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57AD9-485A-45A6-BF58-B829571B16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840065-652D-434D-96E4-BEE36C2E01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93BF01-D972-472A-AEDD-7F1488FBB70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D373CC7-77C1-41D3-B251-969AC30DF217}"/>
              </a:ext>
            </a:extLst>
          </p:cNvPr>
          <p:cNvSpPr>
            <a:spLocks noGrp="1"/>
          </p:cNvSpPr>
          <p:nvPr>
            <p:ph type="dt" sz="half" idx="10"/>
          </p:nvPr>
        </p:nvSpPr>
        <p:spPr/>
        <p:txBody>
          <a:bodyPr/>
          <a:lstStyle/>
          <a:p>
            <a:fld id="{2E85B0AA-4F61-449F-8BA4-61825EFBDDC8}" type="datetimeFigureOut">
              <a:rPr lang="en-US" smtClean="0"/>
              <a:t>3/19/2024</a:t>
            </a:fld>
            <a:endParaRPr lang="en-US"/>
          </a:p>
        </p:txBody>
      </p:sp>
      <p:sp>
        <p:nvSpPr>
          <p:cNvPr id="6" name="Footer Placeholder 5">
            <a:extLst>
              <a:ext uri="{FF2B5EF4-FFF2-40B4-BE49-F238E27FC236}">
                <a16:creationId xmlns:a16="http://schemas.microsoft.com/office/drawing/2014/main" id="{099CA6FA-5787-47DC-8C47-1E331DCB47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9E4CB2-B93B-464D-A683-8A09B657AEBC}"/>
              </a:ext>
            </a:extLst>
          </p:cNvPr>
          <p:cNvSpPr>
            <a:spLocks noGrp="1"/>
          </p:cNvSpPr>
          <p:nvPr>
            <p:ph type="sldNum" sz="quarter" idx="12"/>
          </p:nvPr>
        </p:nvSpPr>
        <p:spPr/>
        <p:txBody>
          <a:bodyPr/>
          <a:lstStyle/>
          <a:p>
            <a:fld id="{9A7D1D3D-4C4B-4A65-9646-6F1F25FB4ED0}" type="slidenum">
              <a:rPr lang="en-US" smtClean="0"/>
              <a:t>‹#›</a:t>
            </a:fld>
            <a:endParaRPr lang="en-US"/>
          </a:p>
        </p:txBody>
      </p:sp>
    </p:spTree>
    <p:extLst>
      <p:ext uri="{BB962C8B-B14F-4D97-AF65-F5344CB8AC3E}">
        <p14:creationId xmlns:p14="http://schemas.microsoft.com/office/powerpoint/2010/main" val="2813995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71272-6E81-4447-875A-EE67B296B29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33A5E17-6844-466A-884E-B14A0FCB96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155F28E-4B3C-473B-B32E-DA5F229D8D5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771D0DE-8742-4830-B6B1-8AB5334EC7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9C19924-A38D-4F64-A570-EE5BE2461ED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7B83ECE-2381-4C07-A468-7D69F4164DE7}"/>
              </a:ext>
            </a:extLst>
          </p:cNvPr>
          <p:cNvSpPr>
            <a:spLocks noGrp="1"/>
          </p:cNvSpPr>
          <p:nvPr>
            <p:ph type="dt" sz="half" idx="10"/>
          </p:nvPr>
        </p:nvSpPr>
        <p:spPr/>
        <p:txBody>
          <a:bodyPr/>
          <a:lstStyle/>
          <a:p>
            <a:fld id="{2E85B0AA-4F61-449F-8BA4-61825EFBDDC8}" type="datetimeFigureOut">
              <a:rPr lang="en-US" smtClean="0"/>
              <a:t>3/19/2024</a:t>
            </a:fld>
            <a:endParaRPr lang="en-US"/>
          </a:p>
        </p:txBody>
      </p:sp>
      <p:sp>
        <p:nvSpPr>
          <p:cNvPr id="8" name="Footer Placeholder 7">
            <a:extLst>
              <a:ext uri="{FF2B5EF4-FFF2-40B4-BE49-F238E27FC236}">
                <a16:creationId xmlns:a16="http://schemas.microsoft.com/office/drawing/2014/main" id="{6894E6C2-7EB9-4649-BD29-D7F0CEBDFA0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BE6CE25-DFD7-43F3-8E3E-38B036BDCD8C}"/>
              </a:ext>
            </a:extLst>
          </p:cNvPr>
          <p:cNvSpPr>
            <a:spLocks noGrp="1"/>
          </p:cNvSpPr>
          <p:nvPr>
            <p:ph type="sldNum" sz="quarter" idx="12"/>
          </p:nvPr>
        </p:nvSpPr>
        <p:spPr/>
        <p:txBody>
          <a:bodyPr/>
          <a:lstStyle/>
          <a:p>
            <a:fld id="{9A7D1D3D-4C4B-4A65-9646-6F1F25FB4ED0}" type="slidenum">
              <a:rPr lang="en-US" smtClean="0"/>
              <a:t>‹#›</a:t>
            </a:fld>
            <a:endParaRPr lang="en-US"/>
          </a:p>
        </p:txBody>
      </p:sp>
    </p:spTree>
    <p:extLst>
      <p:ext uri="{BB962C8B-B14F-4D97-AF65-F5344CB8AC3E}">
        <p14:creationId xmlns:p14="http://schemas.microsoft.com/office/powerpoint/2010/main" val="2593281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A9934-1522-450A-8BFA-38C4DA9A05A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9F0E5DC-D245-4247-92C9-830E26643B51}"/>
              </a:ext>
            </a:extLst>
          </p:cNvPr>
          <p:cNvSpPr>
            <a:spLocks noGrp="1"/>
          </p:cNvSpPr>
          <p:nvPr>
            <p:ph type="dt" sz="half" idx="10"/>
          </p:nvPr>
        </p:nvSpPr>
        <p:spPr/>
        <p:txBody>
          <a:bodyPr/>
          <a:lstStyle/>
          <a:p>
            <a:fld id="{2E85B0AA-4F61-449F-8BA4-61825EFBDDC8}" type="datetimeFigureOut">
              <a:rPr lang="en-US" smtClean="0"/>
              <a:t>3/19/2024</a:t>
            </a:fld>
            <a:endParaRPr lang="en-US"/>
          </a:p>
        </p:txBody>
      </p:sp>
      <p:sp>
        <p:nvSpPr>
          <p:cNvPr id="4" name="Footer Placeholder 3">
            <a:extLst>
              <a:ext uri="{FF2B5EF4-FFF2-40B4-BE49-F238E27FC236}">
                <a16:creationId xmlns:a16="http://schemas.microsoft.com/office/drawing/2014/main" id="{9E717300-B7D1-43D1-ADE9-82C1592FA4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4A7C2CE-09EB-4B48-8EE4-B9A8B3A0B6F7}"/>
              </a:ext>
            </a:extLst>
          </p:cNvPr>
          <p:cNvSpPr>
            <a:spLocks noGrp="1"/>
          </p:cNvSpPr>
          <p:nvPr>
            <p:ph type="sldNum" sz="quarter" idx="12"/>
          </p:nvPr>
        </p:nvSpPr>
        <p:spPr/>
        <p:txBody>
          <a:bodyPr/>
          <a:lstStyle/>
          <a:p>
            <a:fld id="{9A7D1D3D-4C4B-4A65-9646-6F1F25FB4ED0}" type="slidenum">
              <a:rPr lang="en-US" smtClean="0"/>
              <a:t>‹#›</a:t>
            </a:fld>
            <a:endParaRPr lang="en-US"/>
          </a:p>
        </p:txBody>
      </p:sp>
    </p:spTree>
    <p:extLst>
      <p:ext uri="{BB962C8B-B14F-4D97-AF65-F5344CB8AC3E}">
        <p14:creationId xmlns:p14="http://schemas.microsoft.com/office/powerpoint/2010/main" val="627072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6365F7-56C1-46A9-B9E6-7D54B4BF8EC8}"/>
              </a:ext>
            </a:extLst>
          </p:cNvPr>
          <p:cNvSpPr>
            <a:spLocks noGrp="1"/>
          </p:cNvSpPr>
          <p:nvPr>
            <p:ph type="dt" sz="half" idx="10"/>
          </p:nvPr>
        </p:nvSpPr>
        <p:spPr/>
        <p:txBody>
          <a:bodyPr/>
          <a:lstStyle/>
          <a:p>
            <a:fld id="{2E85B0AA-4F61-449F-8BA4-61825EFBDDC8}" type="datetimeFigureOut">
              <a:rPr lang="en-US" smtClean="0"/>
              <a:t>3/19/2024</a:t>
            </a:fld>
            <a:endParaRPr lang="en-US"/>
          </a:p>
        </p:txBody>
      </p:sp>
      <p:sp>
        <p:nvSpPr>
          <p:cNvPr id="3" name="Footer Placeholder 2">
            <a:extLst>
              <a:ext uri="{FF2B5EF4-FFF2-40B4-BE49-F238E27FC236}">
                <a16:creationId xmlns:a16="http://schemas.microsoft.com/office/drawing/2014/main" id="{7C5A793C-1B80-4A1A-AC9B-7E59C87648D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F9E57EB-136A-4E96-9BF1-048820DA9B81}"/>
              </a:ext>
            </a:extLst>
          </p:cNvPr>
          <p:cNvSpPr>
            <a:spLocks noGrp="1"/>
          </p:cNvSpPr>
          <p:nvPr>
            <p:ph type="sldNum" sz="quarter" idx="12"/>
          </p:nvPr>
        </p:nvSpPr>
        <p:spPr/>
        <p:txBody>
          <a:bodyPr/>
          <a:lstStyle/>
          <a:p>
            <a:fld id="{9A7D1D3D-4C4B-4A65-9646-6F1F25FB4ED0}" type="slidenum">
              <a:rPr lang="en-US" smtClean="0"/>
              <a:t>‹#›</a:t>
            </a:fld>
            <a:endParaRPr lang="en-US"/>
          </a:p>
        </p:txBody>
      </p:sp>
    </p:spTree>
    <p:extLst>
      <p:ext uri="{BB962C8B-B14F-4D97-AF65-F5344CB8AC3E}">
        <p14:creationId xmlns:p14="http://schemas.microsoft.com/office/powerpoint/2010/main" val="1853300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83FDB-7AEC-40E7-9496-FAC7091524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4331855-A2FF-4340-B90E-92B5D9B87D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ED640D5-4940-44BA-B6E7-89CBE8D374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D44204-4996-4A03-85E3-F361BEDCDE09}"/>
              </a:ext>
            </a:extLst>
          </p:cNvPr>
          <p:cNvSpPr>
            <a:spLocks noGrp="1"/>
          </p:cNvSpPr>
          <p:nvPr>
            <p:ph type="dt" sz="half" idx="10"/>
          </p:nvPr>
        </p:nvSpPr>
        <p:spPr/>
        <p:txBody>
          <a:bodyPr/>
          <a:lstStyle/>
          <a:p>
            <a:fld id="{2E85B0AA-4F61-449F-8BA4-61825EFBDDC8}" type="datetimeFigureOut">
              <a:rPr lang="en-US" smtClean="0"/>
              <a:t>3/19/2024</a:t>
            </a:fld>
            <a:endParaRPr lang="en-US"/>
          </a:p>
        </p:txBody>
      </p:sp>
      <p:sp>
        <p:nvSpPr>
          <p:cNvPr id="6" name="Footer Placeholder 5">
            <a:extLst>
              <a:ext uri="{FF2B5EF4-FFF2-40B4-BE49-F238E27FC236}">
                <a16:creationId xmlns:a16="http://schemas.microsoft.com/office/drawing/2014/main" id="{834A7EE1-342B-40EA-BE9A-A60123E9A1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FF418C-9282-4F04-83E8-1823E2D4CB6F}"/>
              </a:ext>
            </a:extLst>
          </p:cNvPr>
          <p:cNvSpPr>
            <a:spLocks noGrp="1"/>
          </p:cNvSpPr>
          <p:nvPr>
            <p:ph type="sldNum" sz="quarter" idx="12"/>
          </p:nvPr>
        </p:nvSpPr>
        <p:spPr/>
        <p:txBody>
          <a:bodyPr/>
          <a:lstStyle/>
          <a:p>
            <a:fld id="{9A7D1D3D-4C4B-4A65-9646-6F1F25FB4ED0}" type="slidenum">
              <a:rPr lang="en-US" smtClean="0"/>
              <a:t>‹#›</a:t>
            </a:fld>
            <a:endParaRPr lang="en-US"/>
          </a:p>
        </p:txBody>
      </p:sp>
    </p:spTree>
    <p:extLst>
      <p:ext uri="{BB962C8B-B14F-4D97-AF65-F5344CB8AC3E}">
        <p14:creationId xmlns:p14="http://schemas.microsoft.com/office/powerpoint/2010/main" val="2873336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409C1-31B7-4742-9A45-6486DC1AAA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B249C28-884C-4704-8A13-D429265E52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507B09F-D903-47A1-AE22-0414F90EBA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F058A7-77D6-4386-A258-245476027427}"/>
              </a:ext>
            </a:extLst>
          </p:cNvPr>
          <p:cNvSpPr>
            <a:spLocks noGrp="1"/>
          </p:cNvSpPr>
          <p:nvPr>
            <p:ph type="dt" sz="half" idx="10"/>
          </p:nvPr>
        </p:nvSpPr>
        <p:spPr/>
        <p:txBody>
          <a:bodyPr/>
          <a:lstStyle/>
          <a:p>
            <a:fld id="{2E85B0AA-4F61-449F-8BA4-61825EFBDDC8}" type="datetimeFigureOut">
              <a:rPr lang="en-US" smtClean="0"/>
              <a:t>3/19/2024</a:t>
            </a:fld>
            <a:endParaRPr lang="en-US"/>
          </a:p>
        </p:txBody>
      </p:sp>
      <p:sp>
        <p:nvSpPr>
          <p:cNvPr id="6" name="Footer Placeholder 5">
            <a:extLst>
              <a:ext uri="{FF2B5EF4-FFF2-40B4-BE49-F238E27FC236}">
                <a16:creationId xmlns:a16="http://schemas.microsoft.com/office/drawing/2014/main" id="{9ACD1A73-0B36-401D-ACE6-CEB338B486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BFDF03-F609-41C8-849A-7074321852D1}"/>
              </a:ext>
            </a:extLst>
          </p:cNvPr>
          <p:cNvSpPr>
            <a:spLocks noGrp="1"/>
          </p:cNvSpPr>
          <p:nvPr>
            <p:ph type="sldNum" sz="quarter" idx="12"/>
          </p:nvPr>
        </p:nvSpPr>
        <p:spPr/>
        <p:txBody>
          <a:bodyPr/>
          <a:lstStyle/>
          <a:p>
            <a:fld id="{9A7D1D3D-4C4B-4A65-9646-6F1F25FB4ED0}" type="slidenum">
              <a:rPr lang="en-US" smtClean="0"/>
              <a:t>‹#›</a:t>
            </a:fld>
            <a:endParaRPr lang="en-US"/>
          </a:p>
        </p:txBody>
      </p:sp>
    </p:spTree>
    <p:extLst>
      <p:ext uri="{BB962C8B-B14F-4D97-AF65-F5344CB8AC3E}">
        <p14:creationId xmlns:p14="http://schemas.microsoft.com/office/powerpoint/2010/main" val="2362797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BD2958-CF06-4985-8319-6208209A39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F17F7F8-AFFD-42F2-B82B-1D62BD94D2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D3764C-2465-4EB9-B954-FC0C573F64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85B0AA-4F61-449F-8BA4-61825EFBDDC8}" type="datetimeFigureOut">
              <a:rPr lang="en-US" smtClean="0"/>
              <a:t>3/19/2024</a:t>
            </a:fld>
            <a:endParaRPr lang="en-US"/>
          </a:p>
        </p:txBody>
      </p:sp>
      <p:sp>
        <p:nvSpPr>
          <p:cNvPr id="5" name="Footer Placeholder 4">
            <a:extLst>
              <a:ext uri="{FF2B5EF4-FFF2-40B4-BE49-F238E27FC236}">
                <a16:creationId xmlns:a16="http://schemas.microsoft.com/office/drawing/2014/main" id="{81FC0C6F-B820-455F-A2DB-2A5C4FEA69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6CC6D8D-CD28-4D1A-958D-F68EFCCF9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7D1D3D-4C4B-4A65-9646-6F1F25FB4ED0}" type="slidenum">
              <a:rPr lang="en-US" smtClean="0"/>
              <a:t>‹#›</a:t>
            </a:fld>
            <a:endParaRPr lang="en-US"/>
          </a:p>
        </p:txBody>
      </p:sp>
    </p:spTree>
    <p:extLst>
      <p:ext uri="{BB962C8B-B14F-4D97-AF65-F5344CB8AC3E}">
        <p14:creationId xmlns:p14="http://schemas.microsoft.com/office/powerpoint/2010/main" val="2721270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E540B9D-CE41-4E4A-AD44-8234F2AF0083}"/>
              </a:ext>
            </a:extLst>
          </p:cNvPr>
          <p:cNvSpPr txBox="1"/>
          <p:nvPr/>
        </p:nvSpPr>
        <p:spPr>
          <a:xfrm>
            <a:off x="1432572" y="923330"/>
            <a:ext cx="8264019" cy="2862322"/>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US" dirty="0"/>
              <a:t>At an elevation of 1300 meters or more the southern flying squirrels do not experience much competition when compared to the results at 1200 meters due to the environment suiting them instead of the northern squirrels. </a:t>
            </a:r>
          </a:p>
          <a:p>
            <a:pPr marL="285750" indent="-285750">
              <a:buFont typeface="Arial" panose="020B0604020202020204" pitchFamily="34" charset="0"/>
              <a:buChar char="•"/>
            </a:pPr>
            <a:r>
              <a:rPr lang="en-US" dirty="0"/>
              <a:t>At an elevation of 1200 meters the northern and southern squirrels experience competition while coexisting throughout the entire 12 months of the study. </a:t>
            </a:r>
            <a:endParaRPr lang="en-US" dirty="0">
              <a:ea typeface="Calibri"/>
              <a:cs typeface="Calibri"/>
            </a:endParaRPr>
          </a:p>
          <a:p>
            <a:pPr marL="285750" indent="-285750">
              <a:buFont typeface="Arial" panose="020B0604020202020204" pitchFamily="34" charset="0"/>
              <a:buChar char="•"/>
            </a:pPr>
            <a:r>
              <a:rPr lang="en-US" dirty="0"/>
              <a:t>At an elevation of 1100 meters or less the northern squirrels experience less competition than at 1200 meters due to the environment suiting them instead of the southern squirrels.</a:t>
            </a:r>
          </a:p>
          <a:p>
            <a:pPr marL="285750" indent="-285750">
              <a:buFont typeface="Arial" panose="020B0604020202020204" pitchFamily="34" charset="0"/>
              <a:buChar char="•"/>
            </a:pPr>
            <a:r>
              <a:rPr lang="en-US" dirty="0"/>
              <a:t> Even though there is competition at each altitude the intensity of the competition between both species vary depending on the altitude.</a:t>
            </a:r>
          </a:p>
        </p:txBody>
      </p:sp>
      <p:sp>
        <p:nvSpPr>
          <p:cNvPr id="5" name="TextBox 4">
            <a:extLst>
              <a:ext uri="{FF2B5EF4-FFF2-40B4-BE49-F238E27FC236}">
                <a16:creationId xmlns:a16="http://schemas.microsoft.com/office/drawing/2014/main" id="{802EFE18-A906-4CEF-AE2E-706A63182164}"/>
              </a:ext>
            </a:extLst>
          </p:cNvPr>
          <p:cNvSpPr txBox="1"/>
          <p:nvPr/>
        </p:nvSpPr>
        <p:spPr>
          <a:xfrm>
            <a:off x="0" y="0"/>
            <a:ext cx="1432572" cy="923330"/>
          </a:xfrm>
          <a:prstGeom prst="rect">
            <a:avLst/>
          </a:prstGeom>
          <a:noFill/>
        </p:spPr>
        <p:txBody>
          <a:bodyPr wrap="none" rtlCol="0">
            <a:spAutoFit/>
          </a:bodyPr>
          <a:lstStyle/>
          <a:p>
            <a:r>
              <a:rPr lang="en-US" dirty="0"/>
              <a:t>Elijah Trevino</a:t>
            </a:r>
          </a:p>
          <a:p>
            <a:r>
              <a:rPr lang="en-US" dirty="0"/>
              <a:t>Kevin Tran</a:t>
            </a:r>
          </a:p>
          <a:p>
            <a:r>
              <a:rPr lang="en-US" dirty="0"/>
              <a:t>3/19/2024</a:t>
            </a:r>
          </a:p>
        </p:txBody>
      </p:sp>
      <p:pic>
        <p:nvPicPr>
          <p:cNvPr id="7" name="Picture 6" descr="A graph of a squirrel&#10;&#10;Description automatically generated">
            <a:extLst>
              <a:ext uri="{FF2B5EF4-FFF2-40B4-BE49-F238E27FC236}">
                <a16:creationId xmlns:a16="http://schemas.microsoft.com/office/drawing/2014/main" id="{D1133F64-796C-8EEA-CBB0-341B734CA518}"/>
              </a:ext>
            </a:extLst>
          </p:cNvPr>
          <p:cNvPicPr>
            <a:picLocks noChangeAspect="1"/>
          </p:cNvPicPr>
          <p:nvPr/>
        </p:nvPicPr>
        <p:blipFill>
          <a:blip r:embed="rId2"/>
          <a:stretch>
            <a:fillRect/>
          </a:stretch>
        </p:blipFill>
        <p:spPr>
          <a:xfrm>
            <a:off x="124159" y="3671971"/>
            <a:ext cx="5861051" cy="3183690"/>
          </a:xfrm>
          <a:prstGeom prst="rect">
            <a:avLst/>
          </a:prstGeom>
        </p:spPr>
      </p:pic>
      <p:pic>
        <p:nvPicPr>
          <p:cNvPr id="9" name="Picture 8" descr="A graph of a squirrel&#10;&#10;Description automatically generated">
            <a:extLst>
              <a:ext uri="{FF2B5EF4-FFF2-40B4-BE49-F238E27FC236}">
                <a16:creationId xmlns:a16="http://schemas.microsoft.com/office/drawing/2014/main" id="{976790BB-AA49-741B-F2ED-71535DB1CE56}"/>
              </a:ext>
            </a:extLst>
          </p:cNvPr>
          <p:cNvPicPr>
            <a:picLocks noChangeAspect="1"/>
          </p:cNvPicPr>
          <p:nvPr/>
        </p:nvPicPr>
        <p:blipFill>
          <a:blip r:embed="rId3"/>
          <a:stretch>
            <a:fillRect/>
          </a:stretch>
        </p:blipFill>
        <p:spPr>
          <a:xfrm>
            <a:off x="6197266" y="3681495"/>
            <a:ext cx="5612732" cy="3178009"/>
          </a:xfrm>
          <a:prstGeom prst="rect">
            <a:avLst/>
          </a:prstGeom>
        </p:spPr>
      </p:pic>
    </p:spTree>
    <p:extLst>
      <p:ext uri="{BB962C8B-B14F-4D97-AF65-F5344CB8AC3E}">
        <p14:creationId xmlns:p14="http://schemas.microsoft.com/office/powerpoint/2010/main" val="35845692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117</Words>
  <Application>Microsoft Office PowerPoint</Application>
  <PresentationFormat>Widescreen</PresentationFormat>
  <Paragraphs>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Elijah Trevino</dc:creator>
  <cp:lastModifiedBy>Elijah Trevino</cp:lastModifiedBy>
  <cp:revision>49</cp:revision>
  <dcterms:created xsi:type="dcterms:W3CDTF">2024-03-19T20:12:33Z</dcterms:created>
  <dcterms:modified xsi:type="dcterms:W3CDTF">2024-03-19T21:03:10Z</dcterms:modified>
</cp:coreProperties>
</file>