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Average"/>
      <p:regular r:id="rId7"/>
    </p:embeddedFont>
    <p:embeddedFont>
      <p:font typeface="Oswald"/>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verage-regular.fntdata"/><Relationship Id="rId8" Type="http://schemas.openxmlformats.org/officeDocument/2006/relationships/font" Target="fonts/Oswald-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c4f6451f1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c4f6451f1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idx="1" type="body"/>
          </p:nvPr>
        </p:nvSpPr>
        <p:spPr>
          <a:xfrm>
            <a:off x="179100" y="538500"/>
            <a:ext cx="8520600" cy="4066500"/>
          </a:xfrm>
          <a:prstGeom prst="rect">
            <a:avLst/>
          </a:prstGeom>
        </p:spPr>
        <p:txBody>
          <a:bodyPr anchorCtr="0" anchor="t" bIns="91425" lIns="91425" spcFirstLastPara="1" rIns="91425" wrap="square" tIns="91425">
            <a:normAutofit fontScale="92500" lnSpcReduction="10000"/>
          </a:bodyPr>
          <a:lstStyle/>
          <a:p>
            <a:pPr indent="-334327" lvl="0" marL="457200" rtl="0" algn="l">
              <a:spcBef>
                <a:spcPts val="0"/>
              </a:spcBef>
              <a:spcAft>
                <a:spcPts val="0"/>
              </a:spcAft>
              <a:buSzPct val="100000"/>
              <a:buChar char="●"/>
            </a:pPr>
            <a:r>
              <a:rPr lang="en"/>
              <a:t>Yes there is competition, we know this because when we change the elevation and set either the SFS or NFS to zero, we can see that one species will dominate the other.</a:t>
            </a:r>
            <a:endParaRPr/>
          </a:p>
          <a:p>
            <a:pPr indent="-334327" lvl="0" marL="457200" rtl="0" algn="l">
              <a:spcBef>
                <a:spcPts val="0"/>
              </a:spcBef>
              <a:spcAft>
                <a:spcPts val="0"/>
              </a:spcAft>
              <a:buSzPct val="100000"/>
              <a:buChar char="●"/>
            </a:pPr>
            <a:r>
              <a:rPr lang="en"/>
              <a:t>The NFS wins at higher elevations because of adaptations to the cooler temperatures and they lose at lower elevations because it is too warm </a:t>
            </a:r>
            <a:endParaRPr/>
          </a:p>
          <a:p>
            <a:pPr indent="-334327" lvl="0" marL="457200" rtl="0" algn="l">
              <a:spcBef>
                <a:spcPts val="0"/>
              </a:spcBef>
              <a:spcAft>
                <a:spcPts val="0"/>
              </a:spcAft>
              <a:buSzPct val="100000"/>
              <a:buChar char="●"/>
            </a:pPr>
            <a:r>
              <a:rPr lang="en"/>
              <a:t>The SFS wins at lower elevations due to preference of warmer temperatures and they lose at higher elevations because it is too cold and limits on resources</a:t>
            </a:r>
            <a:endParaRPr/>
          </a:p>
          <a:p>
            <a:pPr indent="-334327" lvl="0" marL="457200" rtl="0" algn="l">
              <a:spcBef>
                <a:spcPts val="0"/>
              </a:spcBef>
              <a:spcAft>
                <a:spcPts val="0"/>
              </a:spcAft>
              <a:buSzPct val="100000"/>
              <a:buChar char="●"/>
            </a:pPr>
            <a:r>
              <a:rPr lang="en"/>
              <a:t>The species coexist in areas that are suitable for both temperature preferences and where there is reduced competition</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60" name="Google Shape;60;p13" title="Points scored"/>
          <p:cNvPicPr preferRelativeResize="0"/>
          <p:nvPr/>
        </p:nvPicPr>
        <p:blipFill>
          <a:blip r:embed="rId3">
            <a:alphaModFix/>
          </a:blip>
          <a:stretch>
            <a:fillRect/>
          </a:stretch>
        </p:blipFill>
        <p:spPr>
          <a:xfrm>
            <a:off x="421825" y="2783335"/>
            <a:ext cx="3243024" cy="2005288"/>
          </a:xfrm>
          <a:prstGeom prst="rect">
            <a:avLst/>
          </a:prstGeom>
          <a:noFill/>
          <a:ln>
            <a:noFill/>
          </a:ln>
        </p:spPr>
      </p:pic>
      <p:pic>
        <p:nvPicPr>
          <p:cNvPr id="61" name="Google Shape;61;p13" title="Points scored"/>
          <p:cNvPicPr preferRelativeResize="0"/>
          <p:nvPr/>
        </p:nvPicPr>
        <p:blipFill>
          <a:blip r:embed="rId4">
            <a:alphaModFix/>
          </a:blip>
          <a:stretch>
            <a:fillRect/>
          </a:stretch>
        </p:blipFill>
        <p:spPr>
          <a:xfrm>
            <a:off x="5135925" y="2783313"/>
            <a:ext cx="3243024" cy="2005275"/>
          </a:xfrm>
          <a:prstGeom prst="rect">
            <a:avLst/>
          </a:prstGeom>
          <a:noFill/>
          <a:ln>
            <a:noFill/>
          </a:ln>
        </p:spPr>
      </p:pic>
      <p:sp>
        <p:nvSpPr>
          <p:cNvPr id="62" name="Google Shape;62;p13"/>
          <p:cNvSpPr txBox="1"/>
          <p:nvPr/>
        </p:nvSpPr>
        <p:spPr>
          <a:xfrm>
            <a:off x="421825" y="106600"/>
            <a:ext cx="4524300" cy="43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accent3"/>
                </a:solidFill>
                <a:latin typeface="Average"/>
                <a:ea typeface="Average"/>
                <a:cs typeface="Average"/>
                <a:sym typeface="Average"/>
              </a:rPr>
              <a:t>Bria </a:t>
            </a:r>
            <a:r>
              <a:rPr lang="en" sz="1800">
                <a:solidFill>
                  <a:schemeClr val="accent3"/>
                </a:solidFill>
                <a:latin typeface="Average"/>
                <a:ea typeface="Average"/>
                <a:cs typeface="Average"/>
                <a:sym typeface="Average"/>
              </a:rPr>
              <a:t>Toussaint</a:t>
            </a:r>
            <a:r>
              <a:rPr lang="en" sz="1800">
                <a:solidFill>
                  <a:schemeClr val="accent3"/>
                </a:solidFill>
                <a:latin typeface="Average"/>
                <a:ea typeface="Average"/>
                <a:cs typeface="Average"/>
                <a:sym typeface="Average"/>
              </a:rPr>
              <a:t> &amp; Tequanda Jackson</a:t>
            </a:r>
            <a:endParaRPr sz="1800">
              <a:solidFill>
                <a:schemeClr val="accent3"/>
              </a:solidFill>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