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D9EE4D-7C50-574B-8FED-DEBC14E9660C}" v="1" dt="2024-03-21T14:56:30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14"/>
  </p:normalViewPr>
  <p:slideViewPr>
    <p:cSldViewPr snapToGrid="0">
      <p:cViewPr varScale="1">
        <p:scale>
          <a:sx n="112" d="100"/>
          <a:sy n="112" d="100"/>
        </p:scale>
        <p:origin x="6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23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0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53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63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86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08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9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61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014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1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38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7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A4A5-C0F4-A37D-8F8E-F46A7781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57" y="126135"/>
            <a:ext cx="11872685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Lauren Scott, Jake Pursell, Tyler </a:t>
            </a:r>
            <a:r>
              <a:rPr lang="en-US" dirty="0" err="1"/>
              <a:t>Olby</a:t>
            </a:r>
            <a:r>
              <a:rPr lang="en-US" dirty="0"/>
              <a:t>, Freddy </a:t>
            </a:r>
            <a:r>
              <a:rPr lang="en-US" dirty="0" err="1"/>
              <a:t>Raftis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CF847-22D5-85A6-1510-BC9729132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2047"/>
            <a:ext cx="10515600" cy="2354579"/>
          </a:xfrm>
        </p:spPr>
        <p:txBody>
          <a:bodyPr>
            <a:normAutofit fontScale="85000" lnSpcReduction="10000"/>
          </a:bodyPr>
          <a:lstStyle/>
          <a:p>
            <a:pPr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latin typeface="Gill Sans Nova"/>
            </a:endParaRPr>
          </a:p>
          <a:p>
            <a:pPr marL="4572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Gill Sans Nova"/>
              </a:rPr>
              <a:t>After 12 months, G. </a:t>
            </a:r>
            <a:r>
              <a:rPr lang="en-US" sz="1800" dirty="0" err="1">
                <a:latin typeface="Gill Sans Nova"/>
              </a:rPr>
              <a:t>fuscus</a:t>
            </a:r>
            <a:r>
              <a:rPr lang="en-US" sz="1800" dirty="0">
                <a:latin typeface="Gill Sans Nova"/>
              </a:rPr>
              <a:t> grows to the highest population when grown alone and at low elevations (200 m) whereas G. </a:t>
            </a:r>
            <a:r>
              <a:rPr lang="en-US" sz="1800" dirty="0" err="1">
                <a:latin typeface="Gill Sans Nova"/>
              </a:rPr>
              <a:t>sabrinus</a:t>
            </a:r>
            <a:r>
              <a:rPr lang="en-US" sz="1800" dirty="0">
                <a:latin typeface="Gill Sans Nova"/>
              </a:rPr>
              <a:t> grows to the highest population when grown alone and at an intermediate elevation (800 m). </a:t>
            </a:r>
          </a:p>
          <a:p>
            <a:pPr marL="4572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When the two species are grown together with the same initial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poulation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, G.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sabrinus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 does better in low (200 m) and intermediate (800 m) elevations, whereas</a:t>
            </a:r>
            <a:r>
              <a:rPr lang="en-US" sz="1800" dirty="0">
                <a:latin typeface="Gill Sans Nova"/>
              </a:rPr>
              <a:t> G. </a:t>
            </a:r>
            <a:r>
              <a:rPr lang="en-US" sz="1800" dirty="0" err="1">
                <a:latin typeface="Gill Sans Nova"/>
              </a:rPr>
              <a:t>fuscus</a:t>
            </a:r>
            <a:r>
              <a:rPr lang="en-US" sz="1800" dirty="0">
                <a:latin typeface="Gill Sans Nova"/>
              </a:rPr>
              <a:t> at high elevations (1400 m) after a 12 month period. </a:t>
            </a:r>
          </a:p>
          <a:p>
            <a:pPr marL="4572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Nova"/>
                <a:ea typeface="+mn-ea"/>
                <a:cs typeface="+mn-cs"/>
              </a:rPr>
              <a:t>The two above bullet points indicate there is competition between the two species at all elevations, and there is unstable coexistence.  </a:t>
            </a:r>
          </a:p>
          <a:p>
            <a:pPr marL="4572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Gill Sans Nova"/>
              </a:rPr>
              <a:t>In a 12 month time period, G. </a:t>
            </a:r>
            <a:r>
              <a:rPr lang="en-US" sz="1800" dirty="0" err="1">
                <a:latin typeface="Gill Sans Nova"/>
              </a:rPr>
              <a:t>sabrinus</a:t>
            </a:r>
            <a:r>
              <a:rPr lang="en-US" sz="1800" dirty="0">
                <a:latin typeface="Gill Sans Nova"/>
              </a:rPr>
              <a:t> “wins” competition at low (200 m) and intermediate (800 m) elevations, and G. </a:t>
            </a:r>
            <a:r>
              <a:rPr lang="en-US" sz="1800" dirty="0" err="1">
                <a:latin typeface="Gill Sans Nova"/>
              </a:rPr>
              <a:t>fuscus</a:t>
            </a:r>
            <a:r>
              <a:rPr lang="en-US" sz="1800" dirty="0">
                <a:latin typeface="Gill Sans Nova"/>
              </a:rPr>
              <a:t> “wins” competition at high (1400 m) elevations.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Nova"/>
              <a:ea typeface="+mn-ea"/>
              <a:cs typeface="+mn-cs"/>
            </a:endParaRPr>
          </a:p>
          <a:p>
            <a:pPr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77228B-B5BA-0854-D9A9-A78D33869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1" y="2672553"/>
            <a:ext cx="10321637" cy="4059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9915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18486</TotalTime>
  <Words>171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Nova</vt:lpstr>
      <vt:lpstr>GradientVTI</vt:lpstr>
      <vt:lpstr>Lauren Scott, Jake Pursell, Tyler Olby, Freddy Raftis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Scott</dc:creator>
  <cp:lastModifiedBy>Lauren Scott</cp:lastModifiedBy>
  <cp:revision>3</cp:revision>
  <dcterms:created xsi:type="dcterms:W3CDTF">2024-03-06T21:16:57Z</dcterms:created>
  <dcterms:modified xsi:type="dcterms:W3CDTF">2024-03-21T15:02:20Z</dcterms:modified>
</cp:coreProperties>
</file>