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idx="1" type="subTitle"/>
          </p:nvPr>
        </p:nvSpPr>
        <p:spPr>
          <a:xfrm>
            <a:off x="311700" y="4777250"/>
            <a:ext cx="4769700" cy="4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475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Alissa Roland, Riley Massey, Collin Carlson, Lydia Arrieta</a:t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408475" y="323850"/>
            <a:ext cx="8159100" cy="24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Yes there is competition between the two species and the range of </a:t>
            </a:r>
            <a:r>
              <a:rPr lang="en" sz="1800">
                <a:solidFill>
                  <a:schemeClr val="dk2"/>
                </a:solidFill>
              </a:rPr>
              <a:t>coexistence</a:t>
            </a:r>
            <a:r>
              <a:rPr lang="en" sz="1800">
                <a:solidFill>
                  <a:schemeClr val="dk2"/>
                </a:solidFill>
              </a:rPr>
              <a:t> is from 1125 m to 1300 m. 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We manipulated the program to examine competition at different elevation and population number. 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At lower elevation both survive when alone but G. </a:t>
            </a:r>
            <a:r>
              <a:rPr i="1" lang="en" sz="1800">
                <a:solidFill>
                  <a:schemeClr val="dk2"/>
                </a:solidFill>
              </a:rPr>
              <a:t>sabrinus</a:t>
            </a:r>
            <a:r>
              <a:rPr lang="en" sz="1800">
                <a:solidFill>
                  <a:schemeClr val="dk2"/>
                </a:solidFill>
              </a:rPr>
              <a:t> was </a:t>
            </a:r>
            <a:r>
              <a:rPr lang="en" sz="1800">
                <a:solidFill>
                  <a:schemeClr val="dk2"/>
                </a:solidFill>
              </a:rPr>
              <a:t>found</a:t>
            </a:r>
            <a:r>
              <a:rPr lang="en" sz="1800">
                <a:solidFill>
                  <a:schemeClr val="dk2"/>
                </a:solidFill>
              </a:rPr>
              <a:t> to compete better at lower elevation (Left graph at 500(m)). 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At higher elevation both survive when alone but G. </a:t>
            </a:r>
            <a:r>
              <a:rPr i="1" lang="en" sz="1800">
                <a:solidFill>
                  <a:schemeClr val="dk2"/>
                </a:solidFill>
              </a:rPr>
              <a:t>fuscus </a:t>
            </a:r>
            <a:r>
              <a:rPr lang="en" sz="1800">
                <a:solidFill>
                  <a:schemeClr val="dk2"/>
                </a:solidFill>
              </a:rPr>
              <a:t>was found to compete better at higher elevation (Right graph at 1450(m)). 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3905200" y="2731075"/>
            <a:ext cx="876900" cy="2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3">
            <a:alphaModFix amt="9000"/>
          </a:blip>
          <a:stretch>
            <a:fillRect/>
          </a:stretch>
        </p:blipFill>
        <p:spPr>
          <a:xfrm>
            <a:off x="2385463" y="-235251"/>
            <a:ext cx="3766675" cy="3766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907825" y="2867850"/>
            <a:ext cx="3071875" cy="1846425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3"/>
          <p:cNvSpPr txBox="1"/>
          <p:nvPr/>
        </p:nvSpPr>
        <p:spPr>
          <a:xfrm>
            <a:off x="5530600" y="2848725"/>
            <a:ext cx="1272600" cy="35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