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56"/>
    <p:restoredTop sz="94662"/>
  </p:normalViewPr>
  <p:slideViewPr>
    <p:cSldViewPr snapToGrid="0">
      <p:cViewPr varScale="1">
        <p:scale>
          <a:sx n="124" d="100"/>
          <a:sy n="124" d="100"/>
        </p:scale>
        <p:origin x="200" y="8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samprabhakaran/Downloads/Flying_Squirrels_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Elevation</a:t>
            </a:r>
            <a:r>
              <a:rPr lang="en-US" baseline="0" dirty="0"/>
              <a:t> vs Flying Squirrel Population Size after 12 months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Sheet2!$B$1</c:f>
              <c:strCache>
                <c:ptCount val="1"/>
                <c:pt idx="0">
                  <c:v>pop size of SFS after 12 months (G. fuscus)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Sheet2!$A$2:$A$18</c:f>
              <c:numCache>
                <c:formatCode>General</c:formatCode>
                <c:ptCount val="17"/>
                <c:pt idx="0">
                  <c:v>1600</c:v>
                </c:pt>
                <c:pt idx="1">
                  <c:v>1500</c:v>
                </c:pt>
                <c:pt idx="2">
                  <c:v>1400</c:v>
                </c:pt>
                <c:pt idx="3">
                  <c:v>1300</c:v>
                </c:pt>
                <c:pt idx="4">
                  <c:v>1200</c:v>
                </c:pt>
                <c:pt idx="5">
                  <c:v>1100</c:v>
                </c:pt>
                <c:pt idx="6">
                  <c:v>1000</c:v>
                </c:pt>
                <c:pt idx="7">
                  <c:v>900</c:v>
                </c:pt>
                <c:pt idx="8">
                  <c:v>800</c:v>
                </c:pt>
                <c:pt idx="9">
                  <c:v>700</c:v>
                </c:pt>
                <c:pt idx="10">
                  <c:v>600</c:v>
                </c:pt>
                <c:pt idx="11">
                  <c:v>500</c:v>
                </c:pt>
                <c:pt idx="12">
                  <c:v>400</c:v>
                </c:pt>
                <c:pt idx="13">
                  <c:v>300</c:v>
                </c:pt>
                <c:pt idx="14">
                  <c:v>200</c:v>
                </c:pt>
                <c:pt idx="15">
                  <c:v>100</c:v>
                </c:pt>
                <c:pt idx="16">
                  <c:v>0</c:v>
                </c:pt>
              </c:numCache>
            </c:numRef>
          </c:xVal>
          <c:yVal>
            <c:numRef>
              <c:f>Sheet2!$B$2:$B$18</c:f>
              <c:numCache>
                <c:formatCode>General</c:formatCode>
                <c:ptCount val="17"/>
                <c:pt idx="0">
                  <c:v>14</c:v>
                </c:pt>
                <c:pt idx="1">
                  <c:v>16</c:v>
                </c:pt>
                <c:pt idx="2">
                  <c:v>16</c:v>
                </c:pt>
                <c:pt idx="3">
                  <c:v>17</c:v>
                </c:pt>
                <c:pt idx="4">
                  <c:v>8</c:v>
                </c:pt>
                <c:pt idx="5">
                  <c:v>1</c:v>
                </c:pt>
                <c:pt idx="6">
                  <c:v>14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B730-2640-BE64-36F9D7AE2D07}"/>
            </c:ext>
          </c:extLst>
        </c:ser>
        <c:ser>
          <c:idx val="1"/>
          <c:order val="1"/>
          <c:tx>
            <c:strRef>
              <c:f>Sheet2!$C$1</c:f>
              <c:strCache>
                <c:ptCount val="1"/>
                <c:pt idx="0">
                  <c:v>pop size of NFS after 12 months (G. sabrinus)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Sheet2!$A$2:$A$18</c:f>
              <c:numCache>
                <c:formatCode>General</c:formatCode>
                <c:ptCount val="17"/>
                <c:pt idx="0">
                  <c:v>1600</c:v>
                </c:pt>
                <c:pt idx="1">
                  <c:v>1500</c:v>
                </c:pt>
                <c:pt idx="2">
                  <c:v>1400</c:v>
                </c:pt>
                <c:pt idx="3">
                  <c:v>1300</c:v>
                </c:pt>
                <c:pt idx="4">
                  <c:v>1200</c:v>
                </c:pt>
                <c:pt idx="5">
                  <c:v>1100</c:v>
                </c:pt>
                <c:pt idx="6">
                  <c:v>1000</c:v>
                </c:pt>
                <c:pt idx="7">
                  <c:v>900</c:v>
                </c:pt>
                <c:pt idx="8">
                  <c:v>800</c:v>
                </c:pt>
                <c:pt idx="9">
                  <c:v>700</c:v>
                </c:pt>
                <c:pt idx="10">
                  <c:v>600</c:v>
                </c:pt>
                <c:pt idx="11">
                  <c:v>500</c:v>
                </c:pt>
                <c:pt idx="12">
                  <c:v>400</c:v>
                </c:pt>
                <c:pt idx="13">
                  <c:v>300</c:v>
                </c:pt>
                <c:pt idx="14">
                  <c:v>200</c:v>
                </c:pt>
                <c:pt idx="15">
                  <c:v>100</c:v>
                </c:pt>
                <c:pt idx="16">
                  <c:v>0</c:v>
                </c:pt>
              </c:numCache>
            </c:numRef>
          </c:xVal>
          <c:yVal>
            <c:numRef>
              <c:f>Sheet2!$C$2:$C$18</c:f>
              <c:numCache>
                <c:formatCode>General</c:formatCode>
                <c:ptCount val="1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7</c:v>
                </c:pt>
                <c:pt idx="5">
                  <c:v>14</c:v>
                </c:pt>
                <c:pt idx="6">
                  <c:v>6</c:v>
                </c:pt>
                <c:pt idx="7">
                  <c:v>18</c:v>
                </c:pt>
                <c:pt idx="8">
                  <c:v>20</c:v>
                </c:pt>
                <c:pt idx="9">
                  <c:v>21</c:v>
                </c:pt>
                <c:pt idx="10">
                  <c:v>22</c:v>
                </c:pt>
                <c:pt idx="11">
                  <c:v>21</c:v>
                </c:pt>
                <c:pt idx="12">
                  <c:v>23</c:v>
                </c:pt>
                <c:pt idx="13">
                  <c:v>22</c:v>
                </c:pt>
                <c:pt idx="14">
                  <c:v>20</c:v>
                </c:pt>
                <c:pt idx="15">
                  <c:v>17</c:v>
                </c:pt>
                <c:pt idx="16">
                  <c:v>10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B730-2640-BE64-36F9D7AE2D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4841360"/>
        <c:axId val="154843088"/>
      </c:scatterChart>
      <c:valAx>
        <c:axId val="15484136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Elevation</a:t>
                </a:r>
                <a:r>
                  <a:rPr lang="en-US" baseline="0"/>
                  <a:t> (m)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4843088"/>
        <c:crosses val="autoZero"/>
        <c:crossBetween val="midCat"/>
      </c:valAx>
      <c:valAx>
        <c:axId val="1548430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Number</a:t>
                </a:r>
                <a:r>
                  <a:rPr lang="en-US" baseline="0"/>
                  <a:t> of squirrels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4841360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0529EB-7831-6C27-3A97-56E7B37541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6F566C-01E5-CD1F-83D9-21C60E1F0B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075CBE-60E3-2204-46E8-2E5EB24ED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1D11C-0584-7943-84DA-D0764AA1837E}" type="datetimeFigureOut">
              <a:rPr lang="en-US" smtClean="0"/>
              <a:t>3/21/24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765E73-5C1C-D592-AF7C-8AB39F83A3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160E9F-E3D9-3D0C-0E37-FF2A8F661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71292-6773-7544-9601-50D70DD3B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570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7EB298-D38F-655B-C546-4C558C505A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7F4E41-9F54-E27B-4412-69C0C2E393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C5A215-446C-1AD8-EFB6-F5B14E10B3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1D11C-0584-7943-84DA-D0764AA1837E}" type="datetimeFigureOut">
              <a:rPr lang="en-US" smtClean="0"/>
              <a:t>3/21/24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2F9AE6-9ABF-2E75-0690-78D39308B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4A73A0-097B-376E-3E3D-41300799F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71292-6773-7544-9601-50D70DD3B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35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1E40CEC-4262-D3EB-079E-96C54EBA28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1ECBCD-D693-9257-17B3-8B715007CE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5284FB-68BC-14DC-3C65-6175CE691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1D11C-0584-7943-84DA-D0764AA1837E}" type="datetimeFigureOut">
              <a:rPr lang="en-US" smtClean="0"/>
              <a:t>3/21/24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2D00E8-D3DE-9666-A607-E50FF72EF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F260C7-4509-0B8F-568D-E0B6B2581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71292-6773-7544-9601-50D70DD3B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654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B3C93C-8C5B-9007-8EF7-AFC9AF593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7C8EC-1A3E-990D-440C-DAC4DE25DC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2DA53B-FC7F-4814-D378-9E16D1D99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1D11C-0584-7943-84DA-D0764AA1837E}" type="datetimeFigureOut">
              <a:rPr lang="en-US" smtClean="0"/>
              <a:t>3/21/24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C9500D-4934-AA5C-DE6B-0F58463EE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DBA3A9-471E-F69D-A9DA-5EEFFAD3C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71292-6773-7544-9601-50D70DD3B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049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81026E-B470-D915-BD9C-85D727FCBA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9D58F9-4B5F-0A2F-8ACC-737DF7873C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C8F55F-69F9-96E4-20AC-051CD01469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1D11C-0584-7943-84DA-D0764AA1837E}" type="datetimeFigureOut">
              <a:rPr lang="en-US" smtClean="0"/>
              <a:t>3/21/24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6351DB-7764-577F-85CB-5B5493BED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6CEE49-56A6-A60E-B059-86E0A5E06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71292-6773-7544-9601-50D70DD3B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755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A5C309-3CBD-F88A-47DC-6C66BF6162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BE25C9-6288-C0CD-F6C0-1DF656C17B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22BA7A-D4BD-E34A-99A2-CFA8178E1F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F5606A-8B75-74AA-73A3-616D293397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1D11C-0584-7943-84DA-D0764AA1837E}" type="datetimeFigureOut">
              <a:rPr lang="en-US" smtClean="0"/>
              <a:t>3/21/24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055FCC-6C5D-A8BD-6BD6-76BE40A0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76E767-41E3-47A5-9D1F-FB3A86C51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71292-6773-7544-9601-50D70DD3B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271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3576C4-E026-D603-5C0C-7751E3A0F1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69410C-024F-EA9F-C9E1-69ACB8658B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44C6E2-93F4-ADAB-F333-56C52C0837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EBFBDA-41FA-3862-3920-E4251CA3A7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8B10D5D-23FD-DF14-C56B-B65599386A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69F1461-D76B-F502-FFE0-4C2BE22749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1D11C-0584-7943-84DA-D0764AA1837E}" type="datetimeFigureOut">
              <a:rPr lang="en-US" smtClean="0"/>
              <a:t>3/21/24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39A530E-90CB-023B-B393-F59C4D701C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9C0DB1F-C02D-B1C3-CAF8-0AD5AF721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71292-6773-7544-9601-50D70DD3B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069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DD527F-CFB1-22BF-78E8-00519C639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D0FE02B-1404-71FD-C0A6-BEEC3A722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1D11C-0584-7943-84DA-D0764AA1837E}" type="datetimeFigureOut">
              <a:rPr lang="en-US" smtClean="0"/>
              <a:t>3/21/24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7C92F3-F946-B826-220E-7A0E7A963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DEE867-DEB9-FFD2-BD9D-B8D0A1768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71292-6773-7544-9601-50D70DD3B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48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790F37B-5CD8-1E7A-C009-7FDC62BB50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1D11C-0584-7943-84DA-D0764AA1837E}" type="datetimeFigureOut">
              <a:rPr lang="en-US" smtClean="0"/>
              <a:t>3/21/24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BFD9E5D-C53F-9D51-09B0-1078F01CE3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2F79BD-0C39-EB13-23E9-EB57FB48C6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71292-6773-7544-9601-50D70DD3B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547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2A81FE-BF01-DF87-E828-C65403DDD6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F8CB8E-D9B6-65B8-941B-25511F47C9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41B375-BC48-17F8-9670-23630073AC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485BEE-E27B-C94D-4EF5-9643D5CD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1D11C-0584-7943-84DA-D0764AA1837E}" type="datetimeFigureOut">
              <a:rPr lang="en-US" smtClean="0"/>
              <a:t>3/21/24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ABAB08-6A33-9D2D-46CB-D57A073E0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5E124B-697B-9AD8-691F-0A842A0BAC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71292-6773-7544-9601-50D70DD3B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667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47D77D-473B-1BD9-2718-911CDE2B10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2EF6926-F604-A1B3-F696-02A50B2E61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6387CA-1035-8228-3DE0-C8DF4D11A1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1E90C2-613E-0097-F6E9-D91E77F29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1D11C-0584-7943-84DA-D0764AA1837E}" type="datetimeFigureOut">
              <a:rPr lang="en-US" smtClean="0"/>
              <a:t>3/21/24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8E4DA8-A882-3794-8C9B-7DD6A0009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13CA0F-46FE-8E53-EDBA-F5FBD69D4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71292-6773-7544-9601-50D70DD3B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254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8A3BA08-BC20-6A87-487A-92F582E00F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CCC813-8E8C-3842-6ED6-26A580B74F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3B8B2A-C57F-3502-B0B8-199E9EBA0F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AA1D11C-0584-7943-84DA-D0764AA1837E}" type="datetimeFigureOut">
              <a:rPr lang="en-US" smtClean="0"/>
              <a:t>3/21/24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FA9B97-EE27-CA14-7D7D-FE0296977A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23C8B5-E2FB-02F4-068D-B9B17D0471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6371292-6773-7544-9601-50D70DD3B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005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C983913-64EC-DB6E-B211-5A739D3B0C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987425"/>
            <a:ext cx="3932237" cy="710514"/>
          </a:xfrm>
        </p:spPr>
        <p:txBody>
          <a:bodyPr/>
          <a:lstStyle/>
          <a:p>
            <a:r>
              <a:rPr lang="en-US" dirty="0"/>
              <a:t>Sam Prabhakaran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C1FB5EB-6719-79BB-D136-DF41E2819E36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There is competition between the NFS (Northern Flying Squirrel) and SFS (Southern Flying Squirrel) due to changing population sizes at different altitudes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 There is competition between 1000 and 1200 m of elevation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SFS “wins” between 1200 and 1600 m elevation while NFS “wins” between 0 and 1000 m elevation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two species coexist between 1000 and 1200 m elevation</a:t>
            </a:r>
          </a:p>
        </p:txBody>
      </p:sp>
      <p:graphicFrame>
        <p:nvGraphicFramePr>
          <p:cNvPr id="7" name="Picture Placeholder 6">
            <a:extLst>
              <a:ext uri="{FF2B5EF4-FFF2-40B4-BE49-F238E27FC236}">
                <a16:creationId xmlns:a16="http://schemas.microsoft.com/office/drawing/2014/main" id="{D30DF580-3475-F6C2-0EA6-1CFF454FDFD7}"/>
              </a:ext>
            </a:extLst>
          </p:cNvPr>
          <p:cNvGraphicFramePr>
            <a:graphicFrameLocks noGrp="1"/>
          </p:cNvGraphicFramePr>
          <p:nvPr>
            <p:ph type="pic" idx="1"/>
            <p:extLst>
              <p:ext uri="{D42A27DB-BD31-4B8C-83A1-F6EECF244321}">
                <p14:modId xmlns:p14="http://schemas.microsoft.com/office/powerpoint/2010/main" val="3351844929"/>
              </p:ext>
            </p:extLst>
          </p:nvPr>
        </p:nvGraphicFramePr>
        <p:xfrm>
          <a:off x="5183188" y="987425"/>
          <a:ext cx="61722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875671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87</Words>
  <Application>Microsoft Macintosh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Sam Prabhakaran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 Prabhakaran</dc:title>
  <dc:creator>Samuel Prabhakaran</dc:creator>
  <cp:lastModifiedBy>Samuel Prabhakaran</cp:lastModifiedBy>
  <cp:revision>1</cp:revision>
  <dcterms:created xsi:type="dcterms:W3CDTF">2024-03-21T19:16:08Z</dcterms:created>
  <dcterms:modified xsi:type="dcterms:W3CDTF">2024-03-21T19:52:07Z</dcterms:modified>
</cp:coreProperties>
</file>