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6"/>
    <p:restoredTop sz="94662"/>
  </p:normalViewPr>
  <p:slideViewPr>
    <p:cSldViewPr snapToGrid="0">
      <p:cViewPr varScale="1">
        <p:scale>
          <a:sx n="124" d="100"/>
          <a:sy n="124" d="100"/>
        </p:scale>
        <p:origin x="20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samprabhakaran/Downloads/Flying_Squirrels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Elevation</a:t>
            </a:r>
            <a:r>
              <a:rPr lang="en-US" baseline="0" dirty="0"/>
              <a:t> vs Flying Squirrel Population Size after 12 months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pop size of SFS after 12 months (G. fuscus)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Sheet2!$A$2:$A$18</c:f>
              <c:numCache>
                <c:formatCode>General</c:formatCode>
                <c:ptCount val="17"/>
                <c:pt idx="0">
                  <c:v>1600</c:v>
                </c:pt>
                <c:pt idx="1">
                  <c:v>1500</c:v>
                </c:pt>
                <c:pt idx="2">
                  <c:v>1400</c:v>
                </c:pt>
                <c:pt idx="3">
                  <c:v>1300</c:v>
                </c:pt>
                <c:pt idx="4">
                  <c:v>1200</c:v>
                </c:pt>
                <c:pt idx="5">
                  <c:v>1100</c:v>
                </c:pt>
                <c:pt idx="6">
                  <c:v>1000</c:v>
                </c:pt>
                <c:pt idx="7">
                  <c:v>900</c:v>
                </c:pt>
                <c:pt idx="8">
                  <c:v>800</c:v>
                </c:pt>
                <c:pt idx="9">
                  <c:v>700</c:v>
                </c:pt>
                <c:pt idx="10">
                  <c:v>600</c:v>
                </c:pt>
                <c:pt idx="11">
                  <c:v>500</c:v>
                </c:pt>
                <c:pt idx="12">
                  <c:v>400</c:v>
                </c:pt>
                <c:pt idx="13">
                  <c:v>300</c:v>
                </c:pt>
                <c:pt idx="14">
                  <c:v>200</c:v>
                </c:pt>
                <c:pt idx="15">
                  <c:v>100</c:v>
                </c:pt>
                <c:pt idx="16">
                  <c:v>0</c:v>
                </c:pt>
              </c:numCache>
            </c:numRef>
          </c:xVal>
          <c:yVal>
            <c:numRef>
              <c:f>Sheet2!$B$2:$B$18</c:f>
              <c:numCache>
                <c:formatCode>General</c:formatCode>
                <c:ptCount val="17"/>
                <c:pt idx="0">
                  <c:v>14</c:v>
                </c:pt>
                <c:pt idx="1">
                  <c:v>16</c:v>
                </c:pt>
                <c:pt idx="2">
                  <c:v>16</c:v>
                </c:pt>
                <c:pt idx="3">
                  <c:v>17</c:v>
                </c:pt>
                <c:pt idx="4">
                  <c:v>8</c:v>
                </c:pt>
                <c:pt idx="5">
                  <c:v>1</c:v>
                </c:pt>
                <c:pt idx="6">
                  <c:v>14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730-2640-BE64-36F9D7AE2D07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pop size of NFS after 12 months (G. sabrinus)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Sheet2!$A$2:$A$18</c:f>
              <c:numCache>
                <c:formatCode>General</c:formatCode>
                <c:ptCount val="17"/>
                <c:pt idx="0">
                  <c:v>1600</c:v>
                </c:pt>
                <c:pt idx="1">
                  <c:v>1500</c:v>
                </c:pt>
                <c:pt idx="2">
                  <c:v>1400</c:v>
                </c:pt>
                <c:pt idx="3">
                  <c:v>1300</c:v>
                </c:pt>
                <c:pt idx="4">
                  <c:v>1200</c:v>
                </c:pt>
                <c:pt idx="5">
                  <c:v>1100</c:v>
                </c:pt>
                <c:pt idx="6">
                  <c:v>1000</c:v>
                </c:pt>
                <c:pt idx="7">
                  <c:v>900</c:v>
                </c:pt>
                <c:pt idx="8">
                  <c:v>800</c:v>
                </c:pt>
                <c:pt idx="9">
                  <c:v>700</c:v>
                </c:pt>
                <c:pt idx="10">
                  <c:v>600</c:v>
                </c:pt>
                <c:pt idx="11">
                  <c:v>500</c:v>
                </c:pt>
                <c:pt idx="12">
                  <c:v>400</c:v>
                </c:pt>
                <c:pt idx="13">
                  <c:v>300</c:v>
                </c:pt>
                <c:pt idx="14">
                  <c:v>200</c:v>
                </c:pt>
                <c:pt idx="15">
                  <c:v>100</c:v>
                </c:pt>
                <c:pt idx="16">
                  <c:v>0</c:v>
                </c:pt>
              </c:numCache>
            </c:numRef>
          </c:xVal>
          <c:yVal>
            <c:numRef>
              <c:f>Sheet2!$C$2:$C$18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</c:v>
                </c:pt>
                <c:pt idx="5">
                  <c:v>14</c:v>
                </c:pt>
                <c:pt idx="6">
                  <c:v>6</c:v>
                </c:pt>
                <c:pt idx="7">
                  <c:v>18</c:v>
                </c:pt>
                <c:pt idx="8">
                  <c:v>20</c:v>
                </c:pt>
                <c:pt idx="9">
                  <c:v>21</c:v>
                </c:pt>
                <c:pt idx="10">
                  <c:v>22</c:v>
                </c:pt>
                <c:pt idx="11">
                  <c:v>21</c:v>
                </c:pt>
                <c:pt idx="12">
                  <c:v>23</c:v>
                </c:pt>
                <c:pt idx="13">
                  <c:v>22</c:v>
                </c:pt>
                <c:pt idx="14">
                  <c:v>20</c:v>
                </c:pt>
                <c:pt idx="15">
                  <c:v>17</c:v>
                </c:pt>
                <c:pt idx="16">
                  <c:v>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730-2640-BE64-36F9D7AE2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841360"/>
        <c:axId val="154843088"/>
      </c:scatterChart>
      <c:valAx>
        <c:axId val="154841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Elevation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43088"/>
        <c:crosses val="autoZero"/>
        <c:crossBetween val="midCat"/>
      </c:valAx>
      <c:valAx>
        <c:axId val="15484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squirrels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841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529EB-7831-6C27-3A97-56E7B3754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6F566C-01E5-CD1F-83D9-21C60E1F0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75CBE-60E3-2204-46E8-2E5EB24E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65E73-5C1C-D592-AF7C-8AB39F83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60E9F-E3D9-3D0C-0E37-FF2A8F66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7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EB298-D38F-655B-C546-4C558C505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F4E41-9F54-E27B-4412-69C0C2E39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5A215-446C-1AD8-EFB6-F5B14E10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F9AE6-9ABF-2E75-0690-78D39308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A73A0-097B-376E-3E3D-41300799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40CEC-4262-D3EB-079E-96C54EBA2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ECBCD-D693-9257-17B3-8B715007C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284FB-68BC-14DC-3C65-6175CE691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D00E8-D3DE-9666-A607-E50FF72EF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260C7-4509-0B8F-568D-E0B6B258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5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C93C-8C5B-9007-8EF7-AFC9AF593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C8EC-1A3E-990D-440C-DAC4DE25D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DA53B-FC7F-4814-D378-9E16D1D99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500D-4934-AA5C-DE6B-0F58463EE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BA3A9-471E-F69D-A9DA-5EEFFAD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4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1026E-B470-D915-BD9C-85D727FC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D58F9-4B5F-0A2F-8ACC-737DF7873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8F55F-69F9-96E4-20AC-051CD014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351DB-7764-577F-85CB-5B5493BE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CEE49-56A6-A60E-B059-86E0A5E06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5C309-3CBD-F88A-47DC-6C66BF616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E25C9-6288-C0CD-F6C0-1DF656C17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2BA7A-D4BD-E34A-99A2-CFA8178E1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5606A-8B75-74AA-73A3-616D2933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55FCC-6C5D-A8BD-6BD6-76BE40A0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6E767-41E3-47A5-9D1F-FB3A86C5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7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576C4-E026-D603-5C0C-7751E3A0F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9410C-024F-EA9F-C9E1-69ACB865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4C6E2-93F4-ADAB-F333-56C52C083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BFBDA-41FA-3862-3920-E4251CA3A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B10D5D-23FD-DF14-C56B-B65599386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F1461-D76B-F502-FFE0-4C2BE2274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A530E-90CB-023B-B393-F59C4D701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C0DB1F-C02D-B1C3-CAF8-0AD5AF72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6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D527F-CFB1-22BF-78E8-00519C63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0FE02B-1404-71FD-C0A6-BEEC3A72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C92F3-F946-B826-220E-7A0E7A963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EE867-DEB9-FFD2-BD9D-B8D0A176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90F37B-5CD8-1E7A-C009-7FDC62BB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FD9E5D-C53F-9D51-09B0-1078F01CE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F79BD-0C39-EB13-23E9-EB57FB48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81FE-BF01-DF87-E828-C65403DD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8CB8E-D9B6-65B8-941B-25511F47C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1B375-BC48-17F8-9670-23630073A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85BEE-E27B-C94D-4EF5-9643D5CD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BAB08-6A33-9D2D-46CB-D57A073E0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E124B-697B-9AD8-691F-0A842A0BA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7D77D-473B-1BD9-2718-911CDE2B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EF6926-F604-A1B3-F696-02A50B2E6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387CA-1035-8228-3DE0-C8DF4D11A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E90C2-613E-0097-F6E9-D91E77F2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E4DA8-A882-3794-8C9B-7DD6A0009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3CA0F-46FE-8E53-EDBA-F5FBD69D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5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A3BA08-BC20-6A87-487A-92F582E00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C813-8E8C-3842-6ED6-26A580B74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B8B2A-C57F-3502-B0B8-199E9EBA0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A1D11C-0584-7943-84DA-D0764AA1837E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A9B97-EE27-CA14-7D7D-FE0296977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3C8B5-E2FB-02F4-068D-B9B17D047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371292-6773-7544-9601-50D70DD3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0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983913-64EC-DB6E-B211-5A739D3B0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987425"/>
            <a:ext cx="3932237" cy="710514"/>
          </a:xfrm>
        </p:spPr>
        <p:txBody>
          <a:bodyPr/>
          <a:lstStyle/>
          <a:p>
            <a:r>
              <a:rPr lang="en-US" dirty="0"/>
              <a:t>Sam Prabhakaran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1FB5EB-6719-79BB-D136-DF41E2819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competition between the NFS (Northern Flying Squirrel) and SFS (Southern Flying Squirrel) due to changing population sizes at different altitudes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There is competition between 1000 and 1200 m of elevation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SFS “wins” between 1200 and 1600 m elevation while NFS “wins” between 0 and 1000 m elevation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two species coexist between 1000 and 1200 m elevation</a:t>
            </a:r>
          </a:p>
        </p:txBody>
      </p:sp>
      <p:graphicFrame>
        <p:nvGraphicFramePr>
          <p:cNvPr id="7" name="Picture Placeholder 6">
            <a:extLst>
              <a:ext uri="{FF2B5EF4-FFF2-40B4-BE49-F238E27FC236}">
                <a16:creationId xmlns:a16="http://schemas.microsoft.com/office/drawing/2014/main" id="{D30DF580-3475-F6C2-0EA6-1CFF454FDFD7}"/>
              </a:ext>
            </a:extLst>
          </p:cNvPr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351844929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7567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87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Sam Prabhakaran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 Prabhakaran</dc:title>
  <dc:creator>Samuel Prabhakaran</dc:creator>
  <cp:lastModifiedBy>Samuel Prabhakaran</cp:lastModifiedBy>
  <cp:revision>1</cp:revision>
  <dcterms:created xsi:type="dcterms:W3CDTF">2024-03-21T19:16:08Z</dcterms:created>
  <dcterms:modified xsi:type="dcterms:W3CDTF">2024-03-21T19:52:07Z</dcterms:modified>
</cp:coreProperties>
</file>