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12192000" cy="6858000"/>
  <p:notesSz cx="6858000" cy="9144000"/>
  <p:embeddedFontLst>
    <p:embeddedFont>
      <p:font typeface="맑은 고딕" panose="020B0503020000020004" pitchFamily="34" charset="-127"/>
      <p:regular r:id="rId5"/>
      <p:bold r:id="rId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714"/>
    <a:srgbClr val="A4491A"/>
    <a:srgbClr val="DC6E24"/>
    <a:srgbClr val="FFF7E8"/>
    <a:srgbClr val="7779FA"/>
    <a:srgbClr val="1D1332"/>
    <a:srgbClr val="00948D"/>
    <a:srgbClr val="FF6633"/>
    <a:srgbClr val="FF9933"/>
    <a:srgbClr val="FFB2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6D68B5-C744-78E3-C6C2-D942284DD258}" v="34" dt="2024-03-20T15:57:30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3" autoAdjust="0"/>
    <p:restoredTop sz="94659"/>
  </p:normalViewPr>
  <p:slideViewPr>
    <p:cSldViewPr snapToGrid="0">
      <p:cViewPr varScale="1">
        <p:scale>
          <a:sx n="105" d="100"/>
          <a:sy n="105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microsoft.com/office/2015/10/relationships/revisionInfo" Target="revisionInfo.xml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247FDBB1-5EC9-40FD-9A36-D4E35C581F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F663819-6E29-4FB7-BF1C-93C4B4D769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5FC5A-1932-4642-9CF8-618CD292DDF6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AF1716-40E8-4512-B252-D7362A0E94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E3C99E-C3C0-40AD-AD91-8E96E8F58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86696-F86F-4066-9FDD-77F2B013FA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592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2024-03-20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4.svg"/><Relationship Id="rId15" Type="http://schemas.openxmlformats.org/officeDocument/2006/relationships/image" Target="../media/image12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4.sv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0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hyperlink" Target="http://www.pptmon.com/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12" Type="http://schemas.openxmlformats.org/officeDocument/2006/relationships/hyperlink" Target="https://pptmon.com/" TargetMode="External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4.svg"/><Relationship Id="rId5" Type="http://schemas.openxmlformats.org/officeDocument/2006/relationships/image" Target="../media/image9.png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://pptmon.com/" TargetMode="Externa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s://pptmon.com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12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hyperlink" Target="http://pptmon.com/" TargetMode="External"/><Relationship Id="rId4" Type="http://schemas.openxmlformats.org/officeDocument/2006/relationships/image" Target="../media/image7.png"/><Relationship Id="rId9" Type="http://schemas.openxmlformats.org/officeDocument/2006/relationships/image" Target="../media/image10.png"/><Relationship Id="rId14" Type="http://schemas.openxmlformats.org/officeDocument/2006/relationships/hyperlink" Target="http://www.pptmon.com/" TargetMode="Externa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6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6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6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6.png"/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pptmon.com/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2.png"/><Relationship Id="rId10" Type="http://schemas.openxmlformats.org/officeDocument/2006/relationships/hyperlink" Target="http://www.pptmon.com/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s://pptmon.com/" TargetMode="External"/><Relationship Id="rId14" Type="http://schemas.openxmlformats.org/officeDocument/2006/relationships/image" Target="../media/image10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4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6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6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0" Type="http://schemas.openxmlformats.org/officeDocument/2006/relationships/image" Target="../media/image2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6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svg"/><Relationship Id="rId9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0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0.png"/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11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0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pptmon.com/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그림 37">
            <a:extLst>
              <a:ext uri="{FF2B5EF4-FFF2-40B4-BE49-F238E27FC236}">
                <a16:creationId xmlns:a16="http://schemas.microsoft.com/office/drawing/2014/main" id="{8A689003-DAE1-406C-A06C-D136A2B8C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860" y="4085763"/>
            <a:ext cx="8586280" cy="1153782"/>
          </a:xfrm>
          <a:prstGeom prst="rect">
            <a:avLst/>
          </a:prstGeom>
        </p:spPr>
      </p:pic>
      <p:pic>
        <p:nvPicPr>
          <p:cNvPr id="36" name="Graphic 3">
            <a:hlinkClick r:id="rId3"/>
            <a:extLst>
              <a:ext uri="{FF2B5EF4-FFF2-40B4-BE49-F238E27FC236}">
                <a16:creationId xmlns:a16="http://schemas.microsoft.com/office/drawing/2014/main" id="{B70C119A-F158-4A5C-BF90-947197CC41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43" name="TextBox 42">
            <a:hlinkClick r:id="rId6"/>
            <a:extLst>
              <a:ext uri="{FF2B5EF4-FFF2-40B4-BE49-F238E27FC236}">
                <a16:creationId xmlns:a16="http://schemas.microsoft.com/office/drawing/2014/main" id="{3B675B69-BFF3-43B0-AFE2-38BE5248397F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DB0C2652-0D35-48CB-9DC8-EBF19A5155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402" y="0"/>
            <a:ext cx="2056598" cy="2671691"/>
          </a:xfrm>
          <a:prstGeom prst="rect">
            <a:avLst/>
          </a:prstGeom>
        </p:spPr>
      </p:pic>
      <p:pic>
        <p:nvPicPr>
          <p:cNvPr id="34" name="그림 33">
            <a:extLst>
              <a:ext uri="{FF2B5EF4-FFF2-40B4-BE49-F238E27FC236}">
                <a16:creationId xmlns:a16="http://schemas.microsoft.com/office/drawing/2014/main" id="{7856CD04-0ECE-4722-B113-C3A602986D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68"/>
          <a:stretch/>
        </p:blipFill>
        <p:spPr>
          <a:xfrm>
            <a:off x="0" y="4829076"/>
            <a:ext cx="12192000" cy="2028923"/>
          </a:xfrm>
          <a:prstGeom prst="rect">
            <a:avLst/>
          </a:prstGeom>
        </p:spPr>
      </p:pic>
      <p:pic>
        <p:nvPicPr>
          <p:cNvPr id="35" name="그림 34">
            <a:extLst>
              <a:ext uri="{FF2B5EF4-FFF2-40B4-BE49-F238E27FC236}">
                <a16:creationId xmlns:a16="http://schemas.microsoft.com/office/drawing/2014/main" id="{DADC1C04-9A9D-48FF-B1FB-248E4A09D5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9877852" y="3139243"/>
            <a:ext cx="2314148" cy="2660215"/>
          </a:xfrm>
          <a:prstGeom prst="rect">
            <a:avLst/>
          </a:prstGeom>
        </p:spPr>
      </p:pic>
      <p:pic>
        <p:nvPicPr>
          <p:cNvPr id="37" name="그림 36">
            <a:extLst>
              <a:ext uri="{FF2B5EF4-FFF2-40B4-BE49-F238E27FC236}">
                <a16:creationId xmlns:a16="http://schemas.microsoft.com/office/drawing/2014/main" id="{18B3AFAC-9F40-4551-A03B-F2BF1E9E286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664" y="3621373"/>
            <a:ext cx="1057394" cy="1771390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465B3194-D24B-43F9-AED9-49E16B581DD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803" y="2970640"/>
            <a:ext cx="2905528" cy="2660215"/>
          </a:xfrm>
          <a:prstGeom prst="rect">
            <a:avLst/>
          </a:prstGeom>
        </p:spPr>
      </p:pic>
      <p:pic>
        <p:nvPicPr>
          <p:cNvPr id="31" name="그림 30">
            <a:extLst>
              <a:ext uri="{FF2B5EF4-FFF2-40B4-BE49-F238E27FC236}">
                <a16:creationId xmlns:a16="http://schemas.microsoft.com/office/drawing/2014/main" id="{FF68E989-6BD9-4C03-8426-65029DE2C1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"/>
          <a:stretch/>
        </p:blipFill>
        <p:spPr>
          <a:xfrm>
            <a:off x="0" y="0"/>
            <a:ext cx="6793518" cy="6858000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E1866BEB-526F-4584-9E70-E1472578F2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>
            <a:off x="0" y="4960662"/>
            <a:ext cx="2781701" cy="1897338"/>
          </a:xfrm>
          <a:prstGeom prst="rect">
            <a:avLst/>
          </a:prstGeom>
        </p:spPr>
      </p:pic>
      <p:pic>
        <p:nvPicPr>
          <p:cNvPr id="41" name="그림 40">
            <a:extLst>
              <a:ext uri="{FF2B5EF4-FFF2-40B4-BE49-F238E27FC236}">
                <a16:creationId xmlns:a16="http://schemas.microsoft.com/office/drawing/2014/main" id="{C723D177-7208-4AB5-832E-28A31A61EE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>
            <a:off x="4683125" y="4897630"/>
            <a:ext cx="2368349" cy="1960369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BAD6A2BB-3F94-4642-8549-036A0F5608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>
            <a:off x="9823650" y="4897630"/>
            <a:ext cx="2368350" cy="1960369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75ABB2F6-EB30-44DB-A8C9-B61CDBBB972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423" y="1697540"/>
            <a:ext cx="1685662" cy="1630212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F6CD73AB-C07A-41FC-998A-9DBE1BC56A0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068" y="5843537"/>
            <a:ext cx="1055626" cy="85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5518F6A-7B01-4383-A545-95F9A148CA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직사각형 20">
            <a:extLst>
              <a:ext uri="{FF2B5EF4-FFF2-40B4-BE49-F238E27FC236}">
                <a16:creationId xmlns:a16="http://schemas.microsoft.com/office/drawing/2014/main" id="{A503BCCA-BF75-49BE-949E-5FCC0C703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6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AD78969-7305-4337-8D03-BE7ACBD786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10623544" y="5054991"/>
            <a:ext cx="1568456" cy="1803009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0EBD0713-20F6-40F6-BFC6-6048D1FC029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691" y="5750013"/>
            <a:ext cx="6023345" cy="809387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AD189F68-DE00-4039-BF5C-00976579CD60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0" y="0"/>
            <a:ext cx="1803400" cy="234276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662DA0D0-A765-4766-9ED9-6505DC1B2E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4609A998-60C2-40B0-AB6F-23D84952B0F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560" y="5384996"/>
            <a:ext cx="1228841" cy="112509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2C4E3C4E-68CC-40CC-9ADB-EEF8B27514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>
            <a:off x="1" y="1"/>
            <a:ext cx="1850254" cy="2521818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A2A7C9DE-E2BD-425E-B72D-31B45B5464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>
            <a:off x="1" y="5590920"/>
            <a:ext cx="1857675" cy="1267079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E514A187-8B48-42A9-BD69-780C4E2BB8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 flipH="1">
            <a:off x="5464706" y="4960564"/>
            <a:ext cx="2292318" cy="1897435"/>
          </a:xfrm>
          <a:prstGeom prst="rect">
            <a:avLst/>
          </a:prstGeom>
        </p:spPr>
      </p:pic>
      <p:sp>
        <p:nvSpPr>
          <p:cNvPr id="6" name="그림 개체 틀 12">
            <a:extLst>
              <a:ext uri="{FF2B5EF4-FFF2-40B4-BE49-F238E27FC236}">
                <a16:creationId xmlns:a16="http://schemas.microsoft.com/office/drawing/2014/main" id="{39C755A0-B6B3-4564-B033-EC46A118E4B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83105" y="689690"/>
            <a:ext cx="4441037" cy="5478620"/>
          </a:xfrm>
          <a:prstGeom prst="roundRect">
            <a:avLst>
              <a:gd name="adj" fmla="val 857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972000" anchor="ctr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0489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직사각형 25">
            <a:extLst>
              <a:ext uri="{FF2B5EF4-FFF2-40B4-BE49-F238E27FC236}">
                <a16:creationId xmlns:a16="http://schemas.microsoft.com/office/drawing/2014/main" id="{7E63F6FC-F0EC-4368-A177-44C119DFC5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17">
            <a:extLst>
              <a:ext uri="{FF2B5EF4-FFF2-40B4-BE49-F238E27FC236}">
                <a16:creationId xmlns:a16="http://schemas.microsoft.com/office/drawing/2014/main" id="{D83CAD34-24D6-49BE-A29F-4A75E0A1216D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1103130" y="1155123"/>
            <a:ext cx="1976212" cy="197621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31750">
            <a:noFill/>
          </a:ln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17">
            <a:extLst>
              <a:ext uri="{FF2B5EF4-FFF2-40B4-BE49-F238E27FC236}">
                <a16:creationId xmlns:a16="http://schemas.microsoft.com/office/drawing/2014/main" id="{92D87659-6BE7-43FB-9521-8FD35709D636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1103130" y="3726667"/>
            <a:ext cx="1976212" cy="197621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31750">
            <a:noFill/>
          </a:ln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8" name="그림 개체 틀 17">
            <a:extLst>
              <a:ext uri="{FF2B5EF4-FFF2-40B4-BE49-F238E27FC236}">
                <a16:creationId xmlns:a16="http://schemas.microsoft.com/office/drawing/2014/main" id="{A3AB3094-2804-4A92-8E4B-348FB73B6DF3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6246630" y="1155123"/>
            <a:ext cx="1976212" cy="197621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31750">
            <a:noFill/>
          </a:ln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1" name="그림 개체 틀 17">
            <a:extLst>
              <a:ext uri="{FF2B5EF4-FFF2-40B4-BE49-F238E27FC236}">
                <a16:creationId xmlns:a16="http://schemas.microsoft.com/office/drawing/2014/main" id="{84EB94CB-E5B1-4EEF-B6CC-51D6578C0BB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246630" y="3726667"/>
            <a:ext cx="1976212" cy="197621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ln w="31750">
            <a:noFill/>
          </a:ln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16FA24B6-4AC0-4043-ADD5-EFDC7505C43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97112" y="5890662"/>
            <a:ext cx="388487" cy="650810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950DD265-FBF8-4897-94C3-DF6487F0C8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390147"/>
            <a:ext cx="1276900" cy="1467853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C7F6B325-60E1-45DE-BAEE-2C0DF9856EF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854" y="5473125"/>
            <a:ext cx="1132585" cy="1036961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271CE9A-88E2-4202-971A-93C2A73B9D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 flipH="1">
            <a:off x="10555947" y="1"/>
            <a:ext cx="1636053" cy="2229871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9B46534A-B78B-4F54-BB7A-D018CDF6D14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74395" cy="165554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F3A5D7F5-6C89-4C6A-8F3E-00EC343C0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DA7AFD9C-DEBF-46BB-BAB1-343D1676F4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 flipH="1">
            <a:off x="10233659" y="5522259"/>
            <a:ext cx="1958339" cy="133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38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0DE278AB-7C71-45C7-8C96-B48C71BF6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5000AB07-1312-41F5-99E6-B4CD7AD6B0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17">
            <a:extLst>
              <a:ext uri="{FF2B5EF4-FFF2-40B4-BE49-F238E27FC236}">
                <a16:creationId xmlns:a16="http://schemas.microsoft.com/office/drawing/2014/main" id="{E031E175-1C48-4B32-88F4-24ABF2CDDC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04426" y="1638299"/>
            <a:ext cx="1976212" cy="1976210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5" name="그림 개체 틀 17">
            <a:extLst>
              <a:ext uri="{FF2B5EF4-FFF2-40B4-BE49-F238E27FC236}">
                <a16:creationId xmlns:a16="http://schemas.microsoft.com/office/drawing/2014/main" id="{7E0F9F4F-3532-41B4-B69F-7BE75F586DE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840071" y="1638299"/>
            <a:ext cx="1976212" cy="1976210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17">
            <a:extLst>
              <a:ext uri="{FF2B5EF4-FFF2-40B4-BE49-F238E27FC236}">
                <a16:creationId xmlns:a16="http://schemas.microsoft.com/office/drawing/2014/main" id="{A211DAB4-2289-48E4-AEB9-D0B21E9D55B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375716" y="1638299"/>
            <a:ext cx="1976212" cy="1976210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17">
            <a:extLst>
              <a:ext uri="{FF2B5EF4-FFF2-40B4-BE49-F238E27FC236}">
                <a16:creationId xmlns:a16="http://schemas.microsoft.com/office/drawing/2014/main" id="{3E561223-4455-47DA-808A-AAEBC466729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11362" y="1638299"/>
            <a:ext cx="1976212" cy="1976210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9701E594-1FBE-4230-92A2-DDEDAA09EB94}"/>
              </a:ext>
            </a:extLst>
          </p:cNvPr>
          <p:cNvGrpSpPr/>
          <p:nvPr userDrawn="1"/>
        </p:nvGrpSpPr>
        <p:grpSpPr>
          <a:xfrm flipH="1">
            <a:off x="0" y="0"/>
            <a:ext cx="12192000" cy="6858000"/>
            <a:chOff x="0" y="0"/>
            <a:chExt cx="12192000" cy="6858000"/>
          </a:xfrm>
        </p:grpSpPr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A0142E2D-7D5B-4D47-A301-F3C42CA9554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297112" y="5890662"/>
              <a:ext cx="388487" cy="650810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98ACDBF5-2DFE-4944-B574-7BECD167BDC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 flipH="1">
              <a:off x="0" y="5390147"/>
              <a:ext cx="1276900" cy="1467853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7B8BC0AD-EE5A-4DC8-8C5C-2926F1D4C3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6854" y="5473125"/>
              <a:ext cx="1132585" cy="1036961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D7DFA3DA-A9EB-44EE-8546-15F064A53E3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 flipH="1">
              <a:off x="10555947" y="1"/>
              <a:ext cx="1636053" cy="2229871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76FB66DA-6245-48A4-BE1D-041352BF8B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0"/>
              <a:ext cx="1274395" cy="1655545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B61044A7-573C-4FB2-9E9C-43375E25B47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 flipH="1"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BEBA61AF-221A-4D78-BDE5-81396F019E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 flipH="1">
              <a:off x="10233659" y="5522259"/>
              <a:ext cx="1958339" cy="1335740"/>
            </a:xfrm>
            <a:prstGeom prst="rect">
              <a:avLst/>
            </a:prstGeom>
          </p:spPr>
        </p:pic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F37C0D53-F097-4A2A-85DC-1C1BDD029B6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 flipH="1">
              <a:off x="1176924" y="5477884"/>
              <a:ext cx="1667336" cy="1380115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A20D8ECC-9EE9-4FDC-A080-F4DB4925FFD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 flipH="1">
              <a:off x="0" y="5477884"/>
              <a:ext cx="1667337" cy="1380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8039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>
            <a:extLst>
              <a:ext uri="{FF2B5EF4-FFF2-40B4-BE49-F238E27FC236}">
                <a16:creationId xmlns:a16="http://schemas.microsoft.com/office/drawing/2014/main" id="{BF0543D4-0FE4-4084-8021-8D3D63404D0D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35D44CDF-57E1-4A8F-8901-E7B1CD8B3C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62759" y="5358986"/>
            <a:ext cx="740333" cy="124023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AE363E36-6DF1-4C6B-A809-2412043034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054991"/>
            <a:ext cx="1568456" cy="1803009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5420401-34D7-4A81-B22E-79B64A4F10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660" y="5021571"/>
            <a:ext cx="1625779" cy="1488515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3638E9EA-C1FC-4CB7-97BC-162184D5E4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4260" y="5405619"/>
            <a:ext cx="8586280" cy="1153782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43841A24-9E02-4C9B-AFEC-AE8E2AFD4C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 flipH="1">
            <a:off x="9876817" y="1"/>
            <a:ext cx="2315183" cy="3155496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EAE12065-309A-46A6-93CD-768FD58B0DC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803400" cy="2342766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3527C79-AADD-4E3D-9C44-863A2C6094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33C46128-FCFB-4403-B2D6-84A6FC5EDA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>
            <a:off x="5216557" y="4960564"/>
            <a:ext cx="2292318" cy="1897435"/>
          </a:xfrm>
          <a:prstGeom prst="rect">
            <a:avLst/>
          </a:prstGeom>
        </p:spPr>
      </p:pic>
      <p:pic>
        <p:nvPicPr>
          <p:cNvPr id="9" name="Graphic 3">
            <a:hlinkClick r:id="rId9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12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17">
            <a:extLst>
              <a:ext uri="{FF2B5EF4-FFF2-40B4-BE49-F238E27FC236}">
                <a16:creationId xmlns:a16="http://schemas.microsoft.com/office/drawing/2014/main" id="{990255F4-2C10-4C0B-8333-B6D369C0C33A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1787436" y="2578053"/>
            <a:ext cx="3446418" cy="344641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8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5" name="그림 개체 틀 17">
            <a:extLst>
              <a:ext uri="{FF2B5EF4-FFF2-40B4-BE49-F238E27FC236}">
                <a16:creationId xmlns:a16="http://schemas.microsoft.com/office/drawing/2014/main" id="{19E785D7-9C7C-4751-819E-50925AF795CB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6958148" y="2578053"/>
            <a:ext cx="3446418" cy="344641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8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09583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>
            <a:extLst>
              <a:ext uri="{FF2B5EF4-FFF2-40B4-BE49-F238E27FC236}">
                <a16:creationId xmlns:a16="http://schemas.microsoft.com/office/drawing/2014/main" id="{3C97C51E-283F-460E-B9E3-DC3164809E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25212EC3-16DF-4AF5-BFE2-F94831B7DC3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88AA4389-B53C-4EC9-856B-8F0769C588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62759" y="5358986"/>
            <a:ext cx="740333" cy="1240237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D886B30E-50DC-48C7-8D67-650587C91E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054991"/>
            <a:ext cx="1568456" cy="1803009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0CACBE09-04F1-4FEB-B2BE-ABDB04E3724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660" y="5021571"/>
            <a:ext cx="1625779" cy="1488515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892A45D1-FEB2-4956-B6F8-4766084A125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4260" y="5405619"/>
            <a:ext cx="8586280" cy="1153782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438E3D9C-AB0C-4678-8C47-BCA8965EE5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 flipH="1">
            <a:off x="9876817" y="1"/>
            <a:ext cx="2315183" cy="3155496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5BED8D0C-30E7-453D-84A6-4D8FC0FCC3F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803400" cy="2342766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25EB50EA-E095-41D5-942F-802B3574C8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83B54614-6746-4186-87CD-2B28A035D8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 flipH="1">
            <a:off x="9499599" y="5021572"/>
            <a:ext cx="2692400" cy="1836427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65B870A7-EE5A-4ECC-9F50-3825FDCA29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 flipH="1">
            <a:off x="4352670" y="4960564"/>
            <a:ext cx="2292318" cy="1897435"/>
          </a:xfrm>
          <a:prstGeom prst="rect">
            <a:avLst/>
          </a:prstGeom>
        </p:spPr>
      </p:pic>
      <p:pic>
        <p:nvPicPr>
          <p:cNvPr id="9" name="Graphic 3">
            <a:hlinkClick r:id="rId10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13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그림 개체 틀 12">
            <a:extLst>
              <a:ext uri="{FF2B5EF4-FFF2-40B4-BE49-F238E27FC236}">
                <a16:creationId xmlns:a16="http://schemas.microsoft.com/office/drawing/2014/main" id="{1707D1F8-7997-48C5-A26C-AB5385D6904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117590" y="1456145"/>
            <a:ext cx="4000509" cy="4000498"/>
          </a:xfrm>
          <a:prstGeom prst="roundRect">
            <a:avLst>
              <a:gd name="adj" fmla="val 682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marR="0" indent="0" algn="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0480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C1213FC8-2AF7-4052-A6BE-E93D9B1563B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97112" y="5890662"/>
            <a:ext cx="388487" cy="65081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45CD7FD1-22B0-4F53-83DC-03C0E4DF73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390147"/>
            <a:ext cx="1276900" cy="1467853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53F22676-49C6-4FE2-B8CF-1AA0523F932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854" y="5473125"/>
            <a:ext cx="1132585" cy="103696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5CB6DD2E-659A-4601-BD30-BDBBDD854A0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74395" cy="1655545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8126F1F3-9EAD-4D15-8F14-126D9A2D8E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6058144D-F756-45A8-9B05-E3920C21E3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 flipH="1">
            <a:off x="10233659" y="5522259"/>
            <a:ext cx="1958339" cy="133574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0A1A8D11-8586-4BBC-84AC-67ADB74514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 flipH="1">
            <a:off x="1176924" y="5477884"/>
            <a:ext cx="1667336" cy="138011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C8129C4E-FB19-492F-8C4A-3F810A86CD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 flipH="1">
            <a:off x="0" y="5477884"/>
            <a:ext cx="1667337" cy="1380115"/>
          </a:xfrm>
          <a:prstGeom prst="rect">
            <a:avLst/>
          </a:prstGeom>
        </p:spPr>
      </p:pic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28102C53-F9B3-421B-9A31-1FCEDBE2D9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613717" y="1117600"/>
            <a:ext cx="2964566" cy="2087722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BC84D914-1E53-44B8-BADE-6EECF9C0A27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440091" y="1117600"/>
            <a:ext cx="2964566" cy="2087722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4" name="그림 개체 틀 4">
            <a:extLst>
              <a:ext uri="{FF2B5EF4-FFF2-40B4-BE49-F238E27FC236}">
                <a16:creationId xmlns:a16="http://schemas.microsoft.com/office/drawing/2014/main" id="{92719848-BDF5-43D0-853F-2B348D98C1F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7342" y="1117600"/>
            <a:ext cx="2964566" cy="2087722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91559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E7706036-C7C1-4397-B86A-A250222B5DD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908" y="5358986"/>
            <a:ext cx="740333" cy="124023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9226DCBC-8C9F-4E01-A904-6C3C10C1CF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10623544" y="5054991"/>
            <a:ext cx="1568456" cy="1803009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263E208-BF99-42D2-AC0C-A2D28BA458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561" y="5021571"/>
            <a:ext cx="1625779" cy="1488515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A2874AA1-8C46-4BD9-AC77-36290A8B82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0" y="5405619"/>
            <a:ext cx="8586280" cy="1153782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13D008F4-374A-408F-9A93-603E0B29F8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>
            <a:off x="0" y="1"/>
            <a:ext cx="2315183" cy="3155496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DF79EA4D-05D1-4F6A-BC5B-B20C078C1E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0" y="0"/>
            <a:ext cx="1803400" cy="2342766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6D17ED0C-4BAF-4341-8588-3FA3BFFCCA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CA0742FF-63A2-4388-9FD6-03AC51625A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>
            <a:off x="4683125" y="4960564"/>
            <a:ext cx="2292318" cy="189743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303CF581-8196-4614-9EB5-469F41E186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>
            <a:off x="9899681" y="4960564"/>
            <a:ext cx="2292319" cy="1897435"/>
          </a:xfrm>
          <a:prstGeom prst="rect">
            <a:avLst/>
          </a:prstGeom>
        </p:spPr>
      </p:pic>
      <p:sp>
        <p:nvSpPr>
          <p:cNvPr id="7" name="그림 개체 틀 11">
            <a:extLst>
              <a:ext uri="{FF2B5EF4-FFF2-40B4-BE49-F238E27FC236}">
                <a16:creationId xmlns:a16="http://schemas.microsoft.com/office/drawing/2014/main" id="{7F03715A-CCA6-4911-A323-44EB5607E49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048152" y="748842"/>
            <a:ext cx="2422446" cy="5256000"/>
          </a:xfrm>
          <a:prstGeom prst="roundRect">
            <a:avLst>
              <a:gd name="adj" fmla="val 14137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8526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B79C73B1-D3E5-4B43-8A16-180DD07A53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BB41BA0-E997-4514-B14C-CACC4192AD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62759" y="5358986"/>
            <a:ext cx="740333" cy="1240237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81FCDC63-B4AF-411E-BEAA-5338C65A55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054991"/>
            <a:ext cx="1568456" cy="180300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9B6B5D3D-5A66-49F4-B342-9D3D2CB300F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3660" y="5021571"/>
            <a:ext cx="1625779" cy="148851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39381732-F5CC-412B-A000-95C782768F8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4260" y="5405619"/>
            <a:ext cx="8586280" cy="115378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C405557-EEB0-4B48-A2B9-DB83EAC153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 flipH="1">
            <a:off x="9876817" y="1"/>
            <a:ext cx="2315183" cy="3155496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E412AD92-C102-45E8-B077-F7D09F48D39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803400" cy="234276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39CF3BDF-9D31-4C0B-8245-9899C57833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BC806CF3-F6C6-4792-8B0E-FC7C0D85D2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 flipH="1">
            <a:off x="9499599" y="5021572"/>
            <a:ext cx="2692400" cy="1836427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EF7D2063-D060-47CA-94D6-AF376D165F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 flipH="1">
            <a:off x="5216557" y="4960564"/>
            <a:ext cx="2292318" cy="1897435"/>
          </a:xfrm>
          <a:prstGeom prst="rect">
            <a:avLst/>
          </a:prstGeom>
        </p:spPr>
      </p:pic>
      <p:sp>
        <p:nvSpPr>
          <p:cNvPr id="4" name="그림 개체 틀 5">
            <a:extLst>
              <a:ext uri="{FF2B5EF4-FFF2-40B4-BE49-F238E27FC236}">
                <a16:creationId xmlns:a16="http://schemas.microsoft.com/office/drawing/2014/main" id="{28458941-7C53-4574-85B5-5F73FD4DB1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88257" y="715953"/>
            <a:ext cx="3997870" cy="5332422"/>
          </a:xfrm>
          <a:prstGeom prst="roundRect">
            <a:avLst>
              <a:gd name="adj" fmla="val 137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>
              <a:defRPr lang="ko-KR" altLang="en-US" sz="16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1083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8">
            <a:extLst>
              <a:ext uri="{FF2B5EF4-FFF2-40B4-BE49-F238E27FC236}">
                <a16:creationId xmlns:a16="http://schemas.microsoft.com/office/drawing/2014/main" id="{455095C2-9F19-46B5-A579-5FAF7AD9E13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796206" y="1325444"/>
            <a:ext cx="5209432" cy="322274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>
              <a:defRPr lang="ko-KR" altLang="en-US" sz="16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E5499346-E91E-4FB1-A040-C18A1251B4F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908" y="5358986"/>
            <a:ext cx="740333" cy="1240237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E18919AE-C733-44F6-B528-DEF81AD10F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10623544" y="5054991"/>
            <a:ext cx="1568456" cy="180300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8E65327C-4F13-4D6D-BE59-593B8B5A999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561" y="5021571"/>
            <a:ext cx="1625779" cy="148851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54DF9963-FCA4-44DE-937D-88E67C90F07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0" y="5405619"/>
            <a:ext cx="8586280" cy="115378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1F258029-D4B7-4E0A-BDFD-26E0C48380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>
            <a:off x="0" y="1"/>
            <a:ext cx="2315183" cy="3155496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D5E5F01F-4001-4573-A1DF-B01D58C4615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0" y="0"/>
            <a:ext cx="1803400" cy="234276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8B5F388-9A11-49DD-9BC3-511321B98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10932995-4488-4BF7-9978-5E5822BC74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>
            <a:off x="4683125" y="4960564"/>
            <a:ext cx="2292318" cy="1897435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33E45178-3BF8-4440-8C8B-B731D52A93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>
            <a:off x="9899681" y="4960564"/>
            <a:ext cx="2292319" cy="18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211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:a16="http://schemas.microsoft.com/office/drawing/2014/main" id="{0E371BC9-E817-45B4-95E7-EB72FE898A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:a16="http://schemas.microsoft.com/office/drawing/2014/main" id="{CC15124F-2899-4BA7-A203-91B2E221F453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9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C5AB6FB2-79B2-4FC5-8EE3-915011BC97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FB4625DE-D2D0-483F-824F-25C086E0FA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A58AE5AC-2ACD-4E4D-8AA8-3530A9AD5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908" y="5358986"/>
            <a:ext cx="740333" cy="1240237"/>
          </a:xfrm>
          <a:prstGeom prst="rect">
            <a:avLst/>
          </a:prstGeom>
        </p:spPr>
      </p:pic>
      <p:pic>
        <p:nvPicPr>
          <p:cNvPr id="25" name="그림 24">
            <a:extLst>
              <a:ext uri="{FF2B5EF4-FFF2-40B4-BE49-F238E27FC236}">
                <a16:creationId xmlns:a16="http://schemas.microsoft.com/office/drawing/2014/main" id="{971F9EC8-B0EB-45B4-8824-0DF2408EA2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10623544" y="5054991"/>
            <a:ext cx="1568456" cy="1803009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902365AC-9941-4DC6-8E94-1A6EB84E2DA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561" y="5021571"/>
            <a:ext cx="1625779" cy="1488515"/>
          </a:xfrm>
          <a:prstGeom prst="rect">
            <a:avLst/>
          </a:prstGeom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18DF2D27-4613-40E8-B06F-96BE6B73C06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0" y="5405619"/>
            <a:ext cx="8586280" cy="1153782"/>
          </a:xfrm>
          <a:prstGeom prst="rect">
            <a:avLst/>
          </a:prstGeom>
        </p:spPr>
      </p:pic>
      <p:pic>
        <p:nvPicPr>
          <p:cNvPr id="9" name="Graphic 3">
            <a:hlinkClick r:id="rId6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9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A7FAC659-27B8-4F5E-9BD1-7185FD8C2AD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>
            <a:off x="0" y="1"/>
            <a:ext cx="2315183" cy="3155496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E9A3A9BF-2C0B-4D3E-996A-85ACEB03ECCA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00" y="0"/>
            <a:ext cx="1803400" cy="2342766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36E47F16-8912-455D-8B36-EB2596138B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849095CF-26C9-4BF1-B841-B6289BE633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>
            <a:off x="1" y="5021572"/>
            <a:ext cx="2692400" cy="1836427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28B357DD-DDF1-49FB-83A2-BD8317A11A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>
            <a:off x="4683125" y="4960564"/>
            <a:ext cx="2292318" cy="1897435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533347A7-C47F-4BF6-8063-983830D9B0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>
            <a:off x="9899681" y="4960564"/>
            <a:ext cx="2292319" cy="1897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8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:a16="http://schemas.microsoft.com/office/drawing/2014/main" id="{90B8E030-C6CC-428D-862E-8DC596FCCF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:a16="http://schemas.microsoft.com/office/drawing/2014/main" id="{673FDD6B-6D21-46A3-AE5E-9CFB0FEDA67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>
            <a:extLst>
              <a:ext uri="{FF2B5EF4-FFF2-40B4-BE49-F238E27FC236}">
                <a16:creationId xmlns:a16="http://schemas.microsoft.com/office/drawing/2014/main" id="{2078FF59-AF29-4295-ADF7-E7EB5D729E2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6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3230B0CF-9C94-4D1B-9346-A5E4D6983496}"/>
              </a:ext>
            </a:extLst>
          </p:cNvPr>
          <p:cNvGrpSpPr/>
          <p:nvPr userDrawn="1"/>
        </p:nvGrpSpPr>
        <p:grpSpPr>
          <a:xfrm flipH="1"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42CF56D6-8452-4E06-99FF-7FCACE8A4E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8908" y="5358986"/>
              <a:ext cx="740333" cy="1240237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A42468DD-98BA-48AD-9783-3FE7BED33D9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>
              <a:off x="10623544" y="5054991"/>
              <a:ext cx="1568456" cy="1803009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DB01D92F-D5E3-4035-98A0-6412F2D6D72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32561" y="5021571"/>
              <a:ext cx="1625779" cy="1488515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EA34DD8F-8F2B-4242-8A09-2BA8DBA0F98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60" y="5405619"/>
              <a:ext cx="8586280" cy="1153782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8111C85F-31CC-4BB5-A5D1-FBD0DEE88E8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>
              <a:off x="0" y="1"/>
              <a:ext cx="2315183" cy="3155496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EA17CA74-065D-4D23-8E2C-CBE12303D1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8600" y="0"/>
              <a:ext cx="1803400" cy="2342766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037A43B2-B245-4A41-8639-B22F65111AB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EEFE7F3F-6F70-43CE-A103-204E40F1402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>
              <a:off x="1" y="5021572"/>
              <a:ext cx="2692400" cy="1836427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6213539E-FC0A-4DF8-AA64-11CD47B8FD1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>
              <a:off x="4683125" y="4960564"/>
              <a:ext cx="2292318" cy="1897435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7E2A74FE-DE91-4FDE-8451-56C1AF044E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>
              <a:off x="9899681" y="4960564"/>
              <a:ext cx="2292319" cy="18974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3715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536E7F34-F477-4730-83E6-7487BD9EE1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48D8C49A-A1A1-4800-A7B0-D4DF8E573CC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B5B6EA59-2DCD-455A-A3A8-8BD4E26AEBF5}"/>
              </a:ext>
            </a:extLst>
          </p:cNvPr>
          <p:cNvGrpSpPr/>
          <p:nvPr userDrawn="1"/>
        </p:nvGrpSpPr>
        <p:grpSpPr>
          <a:xfrm flipH="1">
            <a:off x="0" y="0"/>
            <a:ext cx="12192000" cy="6858000"/>
            <a:chOff x="0" y="0"/>
            <a:chExt cx="12192000" cy="6858000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F79B9FD0-FE45-497A-B8EF-5FC4514906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8908" y="5358986"/>
              <a:ext cx="740333" cy="1240237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50B0E9AB-F599-4821-9285-3D875851E28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>
              <a:off x="10623544" y="5054991"/>
              <a:ext cx="1568456" cy="1803009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AE20A019-2735-44BB-9FB9-0105F2289D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32561" y="5021571"/>
              <a:ext cx="1625779" cy="1488515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26068790-C727-4995-B792-D560BFFC9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60" y="5405619"/>
              <a:ext cx="8586280" cy="1153782"/>
            </a:xfrm>
            <a:prstGeom prst="rect">
              <a:avLst/>
            </a:prstGeom>
          </p:spPr>
        </p:pic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4A8C546E-C75D-48C9-9672-B13D24E2579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>
              <a:off x="0" y="1"/>
              <a:ext cx="2315183" cy="3155496"/>
            </a:xfrm>
            <a:prstGeom prst="rect">
              <a:avLst/>
            </a:prstGeom>
          </p:spPr>
        </p:pic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489EAA51-36C1-48D3-A924-5CB589F873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8600" y="0"/>
              <a:ext cx="1803400" cy="2342766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B3783B52-9B0F-4FB1-82D3-8C1D76C01F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6407ADA9-8C55-4BAE-B26B-0915D8CF945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>
              <a:off x="1" y="5021572"/>
              <a:ext cx="2692400" cy="1836427"/>
            </a:xfrm>
            <a:prstGeom prst="rect">
              <a:avLst/>
            </a:prstGeom>
          </p:spPr>
        </p:pic>
        <p:pic>
          <p:nvPicPr>
            <p:cNvPr id="27" name="그림 26">
              <a:extLst>
                <a:ext uri="{FF2B5EF4-FFF2-40B4-BE49-F238E27FC236}">
                  <a16:creationId xmlns:a16="http://schemas.microsoft.com/office/drawing/2014/main" id="{C5846927-E123-47FD-AF3C-94E17F2A357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>
              <a:off x="4683125" y="4960564"/>
              <a:ext cx="2292318" cy="1897435"/>
            </a:xfrm>
            <a:prstGeom prst="rect">
              <a:avLst/>
            </a:prstGeom>
          </p:spPr>
        </p:pic>
        <p:pic>
          <p:nvPicPr>
            <p:cNvPr id="28" name="그림 27">
              <a:extLst>
                <a:ext uri="{FF2B5EF4-FFF2-40B4-BE49-F238E27FC236}">
                  <a16:creationId xmlns:a16="http://schemas.microsoft.com/office/drawing/2014/main" id="{86DB6378-4915-4E27-AA7B-DF06ABD1B78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>
              <a:off x="9899681" y="4960564"/>
              <a:ext cx="2292319" cy="18974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2809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>
            <a:extLst>
              <a:ext uri="{FF2B5EF4-FFF2-40B4-BE49-F238E27FC236}">
                <a16:creationId xmlns:a16="http://schemas.microsoft.com/office/drawing/2014/main" id="{38F5CFB7-DAEA-4930-8435-97B10DEB338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6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4B263D60-4DD7-4FF6-B9F2-35D9DA812763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1D046A99-DD19-4A5D-9CCB-E42458A4CC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8908" y="5358986"/>
              <a:ext cx="740333" cy="1240237"/>
            </a:xfrm>
            <a:prstGeom prst="rect">
              <a:avLst/>
            </a:prstGeom>
          </p:spPr>
        </p:pic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F76E4ECC-2A0F-4A56-8E31-F54781206F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>
              <a:off x="10623544" y="5054991"/>
              <a:ext cx="1568456" cy="1803009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53447FF3-80C8-4344-9201-CE485AF7B6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32561" y="5021571"/>
              <a:ext cx="1625779" cy="1488515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04058EAF-8C3C-4929-8FBE-D753254839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60" y="5405619"/>
              <a:ext cx="8586280" cy="1153782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4D64645D-57C7-44BE-A597-FC5C0AF2642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>
              <a:off x="0" y="1"/>
              <a:ext cx="2315183" cy="3155496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522A78D8-1656-4749-AB5E-504086747B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8600" y="0"/>
              <a:ext cx="1803400" cy="2342766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22186112-C029-453C-833C-8895D92596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B8E7F4F2-FA58-467B-9BD2-2B571C4DD3B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>
              <a:off x="1" y="5021572"/>
              <a:ext cx="2692400" cy="1836427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18015551-719A-429A-B98D-F154C981B34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>
              <a:off x="4683125" y="4960564"/>
              <a:ext cx="2292318" cy="1897435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99E9C939-12CB-431F-B2D8-18E6E741642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>
              <a:off x="9899681" y="4960564"/>
              <a:ext cx="2292319" cy="18974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4308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B7724393-C323-4FDB-BFEF-1BE5DF693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C59B4684-85FD-4C81-9443-146692F1AEC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AA5BDCCC-4FEB-431F-B73A-E49178FE997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97112" y="5890662"/>
            <a:ext cx="388487" cy="650810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16C332D-9B74-4969-B240-D7509A0A54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 flipH="1">
            <a:off x="0" y="5390147"/>
            <a:ext cx="1276900" cy="1467853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2F1686E6-22B4-445D-896E-D224D6B955B1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854" y="5473125"/>
            <a:ext cx="1132585" cy="1036961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C824A52E-162F-49EC-B783-1620CBF6B2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 flipH="1">
            <a:off x="10555947" y="1"/>
            <a:ext cx="1636053" cy="2229871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F1334085-8BA7-4F70-9537-6DFB70052C7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74395" cy="1655545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4BFEF627-A3CB-4A05-83F4-958B84EA25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 flipH="1"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A604CC4D-EB32-44C6-A933-17541E78E2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 flipH="1">
            <a:off x="10233659" y="5522259"/>
            <a:ext cx="1958339" cy="133574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EC7652B9-1239-49F9-A877-425425DA76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08" r="36615" b="15904"/>
          <a:stretch/>
        </p:blipFill>
        <p:spPr>
          <a:xfrm flipH="1">
            <a:off x="1176924" y="5477884"/>
            <a:ext cx="1667336" cy="1380115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E938C517-AC10-4AB6-B733-1D2E713712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 flipH="1">
            <a:off x="0" y="5477884"/>
            <a:ext cx="1667337" cy="138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263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1B50E04-8086-4D73-9657-44FD89C8962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401" y="5890662"/>
            <a:ext cx="388487" cy="650810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C012F6CE-D0B6-41B2-8886-D7A5AC3631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353"/>
          <a:stretch/>
        </p:blipFill>
        <p:spPr>
          <a:xfrm>
            <a:off x="10915100" y="5390147"/>
            <a:ext cx="1276900" cy="1467853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1FBA01B4-E803-4731-A0B0-FBD964E837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561" y="5473125"/>
            <a:ext cx="1132585" cy="1036961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0AAAF1E1-9FAE-4715-B81E-90B446382F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1"/>
          <a:stretch/>
        </p:blipFill>
        <p:spPr>
          <a:xfrm>
            <a:off x="0" y="1"/>
            <a:ext cx="1636053" cy="2229871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FA8410DA-5315-48B9-8D77-28978341AB7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605" y="0"/>
            <a:ext cx="1274395" cy="1655545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84DF8CE5-0DA8-46DF-BEB4-57300D221D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239"/>
          <a:stretch/>
        </p:blipFill>
        <p:spPr>
          <a:xfrm>
            <a:off x="0" y="6268665"/>
            <a:ext cx="12192000" cy="589335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73B4EDD3-7CED-46B5-B9AE-61CCE6E297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" r="71250" b="18608"/>
          <a:stretch/>
        </p:blipFill>
        <p:spPr>
          <a:xfrm>
            <a:off x="2" y="5522259"/>
            <a:ext cx="1958339" cy="1335740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7D8B4948-75FC-4207-ACA2-F4BC3DC79F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35" r="588" b="15904"/>
          <a:stretch/>
        </p:blipFill>
        <p:spPr>
          <a:xfrm>
            <a:off x="10524663" y="5477884"/>
            <a:ext cx="1667337" cy="138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675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2066AD21-AC95-49ED-A93E-2179DD48D1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71F1480A-7287-47BF-94AC-53705EC2303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5000"/>
            </a:schemeClr>
          </a:solidFill>
          <a:ln w="76200" cap="flat">
            <a:noFill/>
            <a:prstDash val="solid"/>
            <a:miter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srgbClr val="FFF8EF"/>
              </a:solidFill>
              <a:latin typeface="+mj-lt"/>
            </a:endParaRPr>
          </a:p>
        </p:txBody>
      </p:sp>
      <p:pic>
        <p:nvPicPr>
          <p:cNvPr id="9" name="Graphic 3">
            <a:hlinkClick r:id="rId3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6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FB85FFD6-6889-4C77-9D01-3872404EBFB0}"/>
              </a:ext>
            </a:extLst>
          </p:cNvPr>
          <p:cNvGrpSpPr/>
          <p:nvPr userDrawn="1"/>
        </p:nvGrpSpPr>
        <p:grpSpPr>
          <a:xfrm flipH="1">
            <a:off x="0" y="0"/>
            <a:ext cx="12192000" cy="6858000"/>
            <a:chOff x="0" y="0"/>
            <a:chExt cx="12192000" cy="6858000"/>
          </a:xfrm>
        </p:grpSpPr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94544A6C-BC85-46F9-9790-75ACBF16F2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297112" y="5890662"/>
              <a:ext cx="388487" cy="650810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1403B486-B864-442F-B059-FDAD93108C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 flipH="1">
              <a:off x="0" y="5390147"/>
              <a:ext cx="1276900" cy="1467853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A47313C8-A963-427C-BCC8-7AF5942858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6854" y="5473125"/>
              <a:ext cx="1132585" cy="1036961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4BC91F62-B010-40DB-AEC4-C5E9542D50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 flipH="1">
              <a:off x="10555947" y="1"/>
              <a:ext cx="1636053" cy="2229871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CC94B313-E572-4AD7-8661-30305F644C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0"/>
              <a:ext cx="1274395" cy="1655545"/>
            </a:xfrm>
            <a:prstGeom prst="rect">
              <a:avLst/>
            </a:prstGeom>
          </p:spPr>
        </p:pic>
        <p:pic>
          <p:nvPicPr>
            <p:cNvPr id="23" name="그림 22">
              <a:extLst>
                <a:ext uri="{FF2B5EF4-FFF2-40B4-BE49-F238E27FC236}">
                  <a16:creationId xmlns:a16="http://schemas.microsoft.com/office/drawing/2014/main" id="{E4A6CC45-75BC-4EAE-A5D0-39559410306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 flipH="1"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24" name="그림 23">
              <a:extLst>
                <a:ext uri="{FF2B5EF4-FFF2-40B4-BE49-F238E27FC236}">
                  <a16:creationId xmlns:a16="http://schemas.microsoft.com/office/drawing/2014/main" id="{9BFA0158-F80D-4920-A1D6-94F4BAC025E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 flipH="1">
              <a:off x="10233659" y="5522259"/>
              <a:ext cx="1958339" cy="1335740"/>
            </a:xfrm>
            <a:prstGeom prst="rect">
              <a:avLst/>
            </a:prstGeom>
          </p:spPr>
        </p:pic>
        <p:pic>
          <p:nvPicPr>
            <p:cNvPr id="25" name="그림 24">
              <a:extLst>
                <a:ext uri="{FF2B5EF4-FFF2-40B4-BE49-F238E27FC236}">
                  <a16:creationId xmlns:a16="http://schemas.microsoft.com/office/drawing/2014/main" id="{17FC0473-CEAA-4363-B197-9B3D5F55A01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 flipH="1">
              <a:off x="1176924" y="5477884"/>
              <a:ext cx="1667336" cy="1380115"/>
            </a:xfrm>
            <a:prstGeom prst="rect">
              <a:avLst/>
            </a:prstGeom>
          </p:spPr>
        </p:pic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6269BBCF-BCED-4B5C-8900-8FB83238343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 flipH="1">
              <a:off x="0" y="5477884"/>
              <a:ext cx="1667337" cy="1380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151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3">
            <a:hlinkClick r:id="rId2"/>
            <a:extLst>
              <a:ext uri="{FF2B5EF4-FFF2-40B4-BE49-F238E27FC236}">
                <a16:creationId xmlns:a16="http://schemas.microsoft.com/office/drawing/2014/main" id="{4D300C05-3350-4AFD-ADF5-CDCFF4BD6A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10" name="TextBox 9">
            <a:hlinkClick r:id="rId5"/>
            <a:extLst>
              <a:ext uri="{FF2B5EF4-FFF2-40B4-BE49-F238E27FC236}">
                <a16:creationId xmlns:a16="http://schemas.microsoft.com/office/drawing/2014/main" id="{6E35D5EC-7171-4D7C-9C75-11F4381D4818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6C4238FA-94B7-4D83-9947-17410E732068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9F5C79D5-C603-4ED8-B448-2C2675C711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297112" y="5890662"/>
              <a:ext cx="388487" cy="650810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0869E86C-2A7A-40E7-9030-3A044D5B32C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53"/>
            <a:stretch/>
          </p:blipFill>
          <p:spPr>
            <a:xfrm flipH="1">
              <a:off x="0" y="5390147"/>
              <a:ext cx="1276900" cy="1467853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id="{2F9520FC-F264-41E0-B620-D1AE71BAAC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26854" y="5473125"/>
              <a:ext cx="1132585" cy="1036961"/>
            </a:xfrm>
            <a:prstGeom prst="rect">
              <a:avLst/>
            </a:prstGeom>
          </p:spPr>
        </p:pic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711431E9-AC73-4FBA-8FEA-9B4F0FFFF20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01"/>
            <a:stretch/>
          </p:blipFill>
          <p:spPr>
            <a:xfrm flipH="1">
              <a:off x="10555947" y="1"/>
              <a:ext cx="1636053" cy="2229871"/>
            </a:xfrm>
            <a:prstGeom prst="rect">
              <a:avLst/>
            </a:prstGeom>
          </p:spPr>
        </p:pic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66F56BBB-EDD5-49A6-B044-5A6B4E16A3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0" y="0"/>
              <a:ext cx="1274395" cy="1655545"/>
            </a:xfrm>
            <a:prstGeom prst="rect">
              <a:avLst/>
            </a:prstGeom>
          </p:spPr>
        </p:pic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FF8AD27F-F77E-4265-9E58-9F0B567E1A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73239"/>
            <a:stretch/>
          </p:blipFill>
          <p:spPr>
            <a:xfrm flipH="1">
              <a:off x="0" y="6268665"/>
              <a:ext cx="12192000" cy="589335"/>
            </a:xfrm>
            <a:prstGeom prst="rect">
              <a:avLst/>
            </a:prstGeom>
          </p:spPr>
        </p:pic>
        <p:pic>
          <p:nvPicPr>
            <p:cNvPr id="20" name="그림 19">
              <a:extLst>
                <a:ext uri="{FF2B5EF4-FFF2-40B4-BE49-F238E27FC236}">
                  <a16:creationId xmlns:a16="http://schemas.microsoft.com/office/drawing/2014/main" id="{164FEBF7-BFD4-418D-A593-3A712C6ACA9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7" r="71250" b="18608"/>
            <a:stretch/>
          </p:blipFill>
          <p:spPr>
            <a:xfrm flipH="1">
              <a:off x="10233659" y="5522259"/>
              <a:ext cx="1958339" cy="1335740"/>
            </a:xfrm>
            <a:prstGeom prst="rect">
              <a:avLst/>
            </a:prstGeom>
          </p:spPr>
        </p:pic>
        <p:pic>
          <p:nvPicPr>
            <p:cNvPr id="21" name="그림 20">
              <a:extLst>
                <a:ext uri="{FF2B5EF4-FFF2-40B4-BE49-F238E27FC236}">
                  <a16:creationId xmlns:a16="http://schemas.microsoft.com/office/drawing/2014/main" id="{F452F29E-F8B1-47FD-94FD-592303886A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208" r="36615" b="15904"/>
            <a:stretch/>
          </p:blipFill>
          <p:spPr>
            <a:xfrm flipH="1">
              <a:off x="1176924" y="5477884"/>
              <a:ext cx="1667336" cy="1380115"/>
            </a:xfrm>
            <a:prstGeom prst="rect">
              <a:avLst/>
            </a:prstGeom>
          </p:spPr>
        </p:pic>
        <p:pic>
          <p:nvPicPr>
            <p:cNvPr id="22" name="그림 21">
              <a:extLst>
                <a:ext uri="{FF2B5EF4-FFF2-40B4-BE49-F238E27FC236}">
                  <a16:creationId xmlns:a16="http://schemas.microsoft.com/office/drawing/2014/main" id="{96A959A6-01EA-4681-918C-27F1C4B05D7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235" r="588" b="15904"/>
            <a:stretch/>
          </p:blipFill>
          <p:spPr>
            <a:xfrm flipH="1">
              <a:off x="0" y="5477884"/>
              <a:ext cx="1667337" cy="1380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656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A561458A-CC37-4A98-9E05-486D2B8ED7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72" r:id="rId19"/>
    <p:sldLayoutId id="2147483664" r:id="rId20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749ED1-F049-326C-F1E4-28C0957E9B24}"/>
              </a:ext>
            </a:extLst>
          </p:cNvPr>
          <p:cNvSpPr txBox="1"/>
          <p:nvPr/>
        </p:nvSpPr>
        <p:spPr>
          <a:xfrm>
            <a:off x="160019" y="573944"/>
            <a:ext cx="6435091" cy="49398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 New Roman"/>
                <a:ea typeface="Calibri"/>
                <a:cs typeface="Times New Roman"/>
              </a:rPr>
              <a:t>There is competition because at low elevation, both species of squirrels will survive if the other is not present however, if both species are present at low elevation, then only </a:t>
            </a:r>
            <a:r>
              <a:rPr lang="en-US" sz="1800" b="1" i="1" dirty="0">
                <a:latin typeface="Times New Roman"/>
                <a:ea typeface="Calibri"/>
                <a:cs typeface="Times New Roman"/>
              </a:rPr>
              <a:t>G. </a:t>
            </a:r>
            <a:r>
              <a:rPr lang="en-US" sz="1800" b="1" i="1" dirty="0" err="1">
                <a:latin typeface="Times New Roman"/>
                <a:ea typeface="Calibri"/>
                <a:cs typeface="Times New Roman"/>
              </a:rPr>
              <a:t>sabrinus</a:t>
            </a:r>
            <a:r>
              <a:rPr lang="en-US" sz="18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1800" b="1" dirty="0">
                <a:latin typeface="Times New Roman"/>
                <a:ea typeface="Calibri"/>
                <a:cs typeface="Times New Roman"/>
              </a:rPr>
              <a:t>will survive.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i="1" dirty="0">
                <a:latin typeface="Times New Roman"/>
                <a:ea typeface="Calibri"/>
                <a:cs typeface="Times New Roman"/>
              </a:rPr>
              <a:t>G. </a:t>
            </a:r>
            <a:r>
              <a:rPr lang="en-US" sz="1800" b="1" i="1" dirty="0" err="1">
                <a:latin typeface="Times New Roman"/>
                <a:ea typeface="Calibri"/>
                <a:cs typeface="Times New Roman"/>
              </a:rPr>
              <a:t>sabrinus</a:t>
            </a:r>
            <a:r>
              <a:rPr lang="en-US" sz="1800" b="1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1800" b="1" dirty="0">
                <a:latin typeface="Times New Roman"/>
                <a:ea typeface="Calibri"/>
                <a:cs typeface="Times New Roman"/>
              </a:rPr>
              <a:t>dominates the lower elevation from around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en-US" sz="1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      </a:t>
            </a:r>
            <a:r>
              <a:rPr lang="en-US" sz="1800" b="1" dirty="0">
                <a:latin typeface="Times New Roman"/>
                <a:ea typeface="Calibri"/>
                <a:cs typeface="Times New Roman"/>
              </a:rPr>
              <a:t>0-1000m when both species are present.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 </a:t>
            </a:r>
            <a:endParaRPr lang="en-US" b="1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dirty="0">
                <a:latin typeface="Times New Roman"/>
                <a:ea typeface="Calibri"/>
                <a:cs typeface="Times New Roman"/>
              </a:rPr>
              <a:t>A coexistence can be seen when at a medium to high elevation (around 1100-1200m), where both species are able to survive with each other.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 </a:t>
            </a:r>
            <a:endParaRPr lang="en-US" sz="18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G. </a:t>
            </a:r>
            <a:r>
              <a:rPr lang="en-US" sz="1800" b="1" i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fuscus</a:t>
            </a:r>
            <a:r>
              <a:rPr lang="en-US" sz="18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dominates the higher elevation from around 1300-1600m when both species are present. </a:t>
            </a:r>
            <a:endParaRPr lang="en-US" sz="1800" b="1" i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AD88E5-7F2F-9C62-36AB-D8FC570B9A06}"/>
              </a:ext>
            </a:extLst>
          </p:cNvPr>
          <p:cNvSpPr txBox="1"/>
          <p:nvPr/>
        </p:nvSpPr>
        <p:spPr>
          <a:xfrm>
            <a:off x="4086225" y="6581001"/>
            <a:ext cx="50177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Andrew Pike,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Sheev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Govind,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Kaipo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Puahala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Joelle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Lanoue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Sammie Hadley</a:t>
            </a:r>
          </a:p>
        </p:txBody>
      </p:sp>
      <p:pic>
        <p:nvPicPr>
          <p:cNvPr id="3" name="Picture 2" descr="A graph of a squirrel survival&#10;&#10;Description automatically generated">
            <a:extLst>
              <a:ext uri="{FF2B5EF4-FFF2-40B4-BE49-F238E27FC236}">
                <a16:creationId xmlns:a16="http://schemas.microsoft.com/office/drawing/2014/main" id="{0CB06A1C-7F01-5D6A-7F7B-B450F7732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267" y="571319"/>
            <a:ext cx="4195673" cy="2516398"/>
          </a:xfrm>
          <a:prstGeom prst="rect">
            <a:avLst/>
          </a:prstGeom>
        </p:spPr>
      </p:pic>
      <p:pic>
        <p:nvPicPr>
          <p:cNvPr id="7" name="Picture 6" descr="A graph with blue bars&#10;&#10;Description automatically generated">
            <a:extLst>
              <a:ext uri="{FF2B5EF4-FFF2-40B4-BE49-F238E27FC236}">
                <a16:creationId xmlns:a16="http://schemas.microsoft.com/office/drawing/2014/main" id="{A2597D88-A2BF-A75A-8F3B-AAC24120D5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8101" y="3249535"/>
            <a:ext cx="4254117" cy="231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74291"/>
      </p:ext>
    </p:extLst>
  </p:cSld>
  <p:clrMapOvr>
    <a:masterClrMapping/>
  </p:clrMapOvr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mar One - Montserrat Light">
      <a:majorFont>
        <a:latin typeface="Sigmar One"/>
        <a:ea typeface="Arial Unicode MS"/>
        <a:cs typeface=""/>
      </a:majorFont>
      <a:minorFont>
        <a:latin typeface="Montserrat Light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4E2714"/>
        </a:solidFill>
        <a:ln>
          <a:noFill/>
        </a:ln>
      </a:spPr>
      <a:bodyPr rtlCol="0" anchor="ctr"/>
      <a:lstStyle>
        <a:defPPr algn="ctr">
          <a:defRPr sz="2400" dirty="0" smtClean="0">
            <a:solidFill>
              <a:srgbClr val="FFF7E8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2712</TotalTime>
  <Words>120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PPTMON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Sheev Govind</cp:lastModifiedBy>
  <cp:revision>298</cp:revision>
  <dcterms:created xsi:type="dcterms:W3CDTF">2019-04-06T05:20:47Z</dcterms:created>
  <dcterms:modified xsi:type="dcterms:W3CDTF">2024-03-20T17:07:09Z</dcterms:modified>
</cp:coreProperties>
</file>