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F238-FC43-3A22-CF59-1D7BB538B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54B9F4-8A8B-D057-9289-C97C404F0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469C6-D1B6-6C18-70B0-B0FAA3D8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146D-46A6-97C9-268C-FC024F59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D004A-8E90-7B06-83EE-AC92D6D4F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5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72FC-E290-B56B-387C-F583EF23B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BE9E4-6C81-D556-7E3E-E009C8F6A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B48D6-00EC-836E-FF37-F80B0953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430E6-C3A5-E06F-3DAB-CF0BBF4B2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727F9-E1D7-D7D4-AEC4-6DD351DF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5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B83A96-68F9-4BDF-D00B-2DE102376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C9ADEC-C90F-D67D-3F3B-8C17EB4B4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7B883-EB75-2B8B-0214-14BAFCBB0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2BC62-191A-6063-C639-815F170F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18845-65D3-70CF-A854-D4FDB2CA4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3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0AD5E-2AA8-8C62-4B9F-C98F15DA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11E19-B1ED-9271-AD72-690A6EB7A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39FE5-20A9-F124-1763-74CD020C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EF895-704F-E814-F1A0-4760073D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23ED8-C91A-70F0-7DB7-E07D8D6F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2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B0CF-AB43-2984-6153-A771BDC8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71DC8-EBB5-6876-2DB2-0A828E467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429F6-C0D5-47ED-3303-2AEC6891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213B3-3A6D-EE96-7E5C-3C644C81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BE2CE-8BC4-3959-9305-6762B3B8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6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10C81-4364-C27C-0923-6C7C7D976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54DC0-771C-1F22-20AD-8BD630096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42BF8-E766-A4E6-ADA1-10A3BB809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F0A42-596D-39E4-6885-3286C7AB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B89CE-A75A-FF39-722A-911B86681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EDF15-217E-325B-0970-A35911B1E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5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5DC37-B35B-C71F-1CE4-80268DF2F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8A241-3A53-DF8F-CA34-A0E42A455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F5D82-570E-318A-D9E0-BFB8329AB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BC930-6AA5-BDAB-EB4F-0DAC5691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AF5DD-84C7-EA1A-3D54-FF172A156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558810-BB9C-6746-79E2-6B7428EAD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A698F-0C7D-E803-5771-7827EDF3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92B585-69A9-4414-FB32-34C35018F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6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4CF12-3E81-7F4F-2BA0-6017FD03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37CE7B-870D-EAB7-3D5D-0A745238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94CA5-112C-4718-97C7-D447B935A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0B4A0-0651-D45F-EE5E-EF90DA936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2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178C8A-9381-BE2E-474E-53088E4B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340943-2F46-8F73-67F9-D42BFABD6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C1C48-F36C-4B0D-7A69-B7613752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5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713E4-4BC7-627E-5462-C083CDFD0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0AA6-4552-1ACD-730E-29869B486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4203C-930E-F6EF-4AB0-21A6696F3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139FF-5B7C-9C2F-33B0-C4F64717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B30A4-FD07-6183-DE98-334A47D5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74931-CCC9-B64E-CDA0-D9EFF4A68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EB9D6-2DC1-DAFB-CADD-4121E9C04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0381A-8D7E-D573-6FAC-5336B55B7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12F52-F997-9F35-3FB5-B692025C4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17EBC-7D92-3D16-51B0-812F13C1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DE2DD-D53D-5A67-F846-CB1BC770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5CEC6-601D-920E-74F1-05CA9593B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0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B67A51-B189-6503-CAA8-5074998EE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9F663-001A-5930-5175-1149E80EA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43672-B6E0-023E-3366-1FC070991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AB3845-7288-4ADA-B16E-48875A6272F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C9037-9432-F610-23B8-47D0757CA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199B-F667-BC26-33DF-30FEBB2EC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2B8F1A-ECD2-4FCF-A529-E64E5D494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0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DF4B4F-C61D-CCB7-8D21-0F3F2AD4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0" i="0">
                <a:effectLst/>
                <a:latin typeface="Lato Extended"/>
              </a:rPr>
              <a:t>Assignment 3 (Rocky Pierrepont)</a:t>
            </a:r>
            <a:endParaRPr lang="en-US" sz="5400"/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786BF-46B4-7E08-8A52-C443BBEA2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en-US" sz="2200"/>
              <a:t>At higher elevations G. Fuscus is more successful (fig. 1)</a:t>
            </a:r>
          </a:p>
          <a:p>
            <a:r>
              <a:rPr lang="en-US" sz="2200"/>
              <a:t>At lower elevations G. Sabrinus is more successful.</a:t>
            </a:r>
          </a:p>
          <a:p>
            <a:r>
              <a:rPr lang="en-US" sz="2200"/>
              <a:t>At an elevation of roughly 1140 there is a higher amount of competition between these two; however, G. Fuscus shows more success over time.</a:t>
            </a:r>
          </a:p>
          <a:p>
            <a:r>
              <a:rPr lang="en-US" sz="2200"/>
              <a:t>Overall, there is competition observed that is highly tied to the elevation of the enclosures</a:t>
            </a:r>
          </a:p>
        </p:txBody>
      </p:sp>
      <p:pic>
        <p:nvPicPr>
          <p:cNvPr id="7" name="Picture 6" descr="Fig. 2&#10;">
            <a:extLst>
              <a:ext uri="{FF2B5EF4-FFF2-40B4-BE49-F238E27FC236}">
                <a16:creationId xmlns:a16="http://schemas.microsoft.com/office/drawing/2014/main" id="{1B4B1F7A-D545-1910-BBB3-C50C893CF5F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608" y="0"/>
            <a:ext cx="3796551" cy="3796551"/>
          </a:xfrm>
          <a:prstGeom prst="rect">
            <a:avLst/>
          </a:prstGeom>
        </p:spPr>
      </p:pic>
      <p:pic>
        <p:nvPicPr>
          <p:cNvPr id="5" name="Picture 4" descr="A graph on a white background&#10;&#10;Description automatically generated">
            <a:extLst>
              <a:ext uri="{FF2B5EF4-FFF2-40B4-BE49-F238E27FC236}">
                <a16:creationId xmlns:a16="http://schemas.microsoft.com/office/drawing/2014/main" id="{C81BC247-A072-2758-E935-C17BDB1852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" b="-3"/>
          <a:stretch/>
        </p:blipFill>
        <p:spPr>
          <a:xfrm>
            <a:off x="8345580" y="3429000"/>
            <a:ext cx="3032448" cy="31520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1115A1-B5A6-6FCA-E591-34CB63E18869}"/>
              </a:ext>
            </a:extLst>
          </p:cNvPr>
          <p:cNvSpPr txBox="1"/>
          <p:nvPr/>
        </p:nvSpPr>
        <p:spPr>
          <a:xfrm>
            <a:off x="10608906" y="1520890"/>
            <a:ext cx="705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Fig.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FE3CF1-5BF4-B417-1ECA-20A232D4D686}"/>
              </a:ext>
            </a:extLst>
          </p:cNvPr>
          <p:cNvSpPr txBox="1"/>
          <p:nvPr/>
        </p:nvSpPr>
        <p:spPr>
          <a:xfrm>
            <a:off x="10608906" y="4777273"/>
            <a:ext cx="705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Fig. 1</a:t>
            </a:r>
          </a:p>
        </p:txBody>
      </p:sp>
    </p:spTree>
    <p:extLst>
      <p:ext uri="{BB962C8B-B14F-4D97-AF65-F5344CB8AC3E}">
        <p14:creationId xmlns:p14="http://schemas.microsoft.com/office/powerpoint/2010/main" val="670784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Lato Extended</vt:lpstr>
      <vt:lpstr>Office Theme</vt:lpstr>
      <vt:lpstr>Assignment 3 (Rocky Pierrepont)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3 (Rocky Pierrepont)</dc:title>
  <dc:creator>Rocky P</dc:creator>
  <cp:lastModifiedBy>Rocky P</cp:lastModifiedBy>
  <cp:revision>1</cp:revision>
  <dcterms:created xsi:type="dcterms:W3CDTF">2024-03-21T20:35:52Z</dcterms:created>
  <dcterms:modified xsi:type="dcterms:W3CDTF">2024-03-21T22:13:33Z</dcterms:modified>
</cp:coreProperties>
</file>