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DB987B-4BB7-764F-804B-4D0CD0B6BAB8}" v="54" dt="2024-03-19T00:58:06.7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>
      <p:cViewPr>
        <p:scale>
          <a:sx n="100" d="100"/>
          <a:sy n="100" d="100"/>
        </p:scale>
        <p:origin x="1000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a DuBois" userId="S::and23d@fsu.edu::f0134498-d223-4189-af48-6e0c4072a9e0" providerId="AD" clId="Web-{20003A14-1D20-87D4-0675-588FD8030606}"/>
    <pc:docChg chg="modSld">
      <pc:chgData name="Ava DuBois" userId="S::and23d@fsu.edu::f0134498-d223-4189-af48-6e0c4072a9e0" providerId="AD" clId="Web-{20003A14-1D20-87D4-0675-588FD8030606}" dt="2024-03-19T01:00:53.791" v="67" actId="20577"/>
      <pc:docMkLst>
        <pc:docMk/>
      </pc:docMkLst>
      <pc:sldChg chg="addSp modSp">
        <pc:chgData name="Ava DuBois" userId="S::and23d@fsu.edu::f0134498-d223-4189-af48-6e0c4072a9e0" providerId="AD" clId="Web-{20003A14-1D20-87D4-0675-588FD8030606}" dt="2024-03-19T01:00:53.791" v="67" actId="20577"/>
        <pc:sldMkLst>
          <pc:docMk/>
          <pc:sldMk cId="896345575" sldId="257"/>
        </pc:sldMkLst>
        <pc:spChg chg="mod">
          <ac:chgData name="Ava DuBois" userId="S::and23d@fsu.edu::f0134498-d223-4189-af48-6e0c4072a9e0" providerId="AD" clId="Web-{20003A14-1D20-87D4-0675-588FD8030606}" dt="2024-03-19T01:00:53.791" v="67" actId="20577"/>
          <ac:spMkLst>
            <pc:docMk/>
            <pc:sldMk cId="896345575" sldId="257"/>
            <ac:spMk id="3" creationId="{6C1F5609-B908-7529-F606-1B3F0B9B4149}"/>
          </ac:spMkLst>
        </pc:spChg>
        <pc:picChg chg="add mod">
          <ac:chgData name="Ava DuBois" userId="S::and23d@fsu.edu::f0134498-d223-4189-af48-6e0c4072a9e0" providerId="AD" clId="Web-{20003A14-1D20-87D4-0675-588FD8030606}" dt="2024-03-19T00:54:51.408" v="6" actId="1076"/>
          <ac:picMkLst>
            <pc:docMk/>
            <pc:sldMk cId="896345575" sldId="257"/>
            <ac:picMk id="5" creationId="{E52F2BAD-408C-A755-EA9A-8DDF44FA266C}"/>
          </ac:picMkLst>
        </pc:picChg>
      </pc:sldChg>
    </pc:docChg>
  </pc:docChgLst>
  <pc:docChgLst>
    <pc:chgData name="Nelly Meza" userId="60c46334-9c1e-4eba-a53e-538a4230deae" providerId="ADAL" clId="{4CDB987B-4BB7-764F-804B-4D0CD0B6BAB8}"/>
    <pc:docChg chg="undo redo custSel addSld delSld modSld addSection delSection modSection">
      <pc:chgData name="Nelly Meza" userId="60c46334-9c1e-4eba-a53e-538a4230deae" providerId="ADAL" clId="{4CDB987B-4BB7-764F-804B-4D0CD0B6BAB8}" dt="2024-03-21T18:45:07.214" v="1768" actId="20577"/>
      <pc:docMkLst>
        <pc:docMk/>
      </pc:docMkLst>
      <pc:sldChg chg="del">
        <pc:chgData name="Nelly Meza" userId="60c46334-9c1e-4eba-a53e-538a4230deae" providerId="ADAL" clId="{4CDB987B-4BB7-764F-804B-4D0CD0B6BAB8}" dt="2024-03-18T23:00:06.581" v="1" actId="2696"/>
        <pc:sldMkLst>
          <pc:docMk/>
          <pc:sldMk cId="2527773178" sldId="256"/>
        </pc:sldMkLst>
      </pc:sldChg>
      <pc:sldChg chg="addSp delSp modSp new mod">
        <pc:chgData name="Nelly Meza" userId="60c46334-9c1e-4eba-a53e-538a4230deae" providerId="ADAL" clId="{4CDB987B-4BB7-764F-804B-4D0CD0B6BAB8}" dt="2024-03-21T18:45:07.214" v="1768" actId="20577"/>
        <pc:sldMkLst>
          <pc:docMk/>
          <pc:sldMk cId="896345575" sldId="257"/>
        </pc:sldMkLst>
        <pc:spChg chg="mod">
          <ac:chgData name="Nelly Meza" userId="60c46334-9c1e-4eba-a53e-538a4230deae" providerId="ADAL" clId="{4CDB987B-4BB7-764F-804B-4D0CD0B6BAB8}" dt="2024-03-19T00:45:07.554" v="1288" actId="20577"/>
          <ac:spMkLst>
            <pc:docMk/>
            <pc:sldMk cId="896345575" sldId="257"/>
            <ac:spMk id="2" creationId="{38C8F37B-C0DE-E109-1E25-F55BF26926E8}"/>
          </ac:spMkLst>
        </pc:spChg>
        <pc:spChg chg="mod">
          <ac:chgData name="Nelly Meza" userId="60c46334-9c1e-4eba-a53e-538a4230deae" providerId="ADAL" clId="{4CDB987B-4BB7-764F-804B-4D0CD0B6BAB8}" dt="2024-03-21T18:45:07.214" v="1768" actId="20577"/>
          <ac:spMkLst>
            <pc:docMk/>
            <pc:sldMk cId="896345575" sldId="257"/>
            <ac:spMk id="3" creationId="{6C1F5609-B908-7529-F606-1B3F0B9B4149}"/>
          </ac:spMkLst>
        </pc:spChg>
        <pc:spChg chg="add mod">
          <ac:chgData name="Nelly Meza" userId="60c46334-9c1e-4eba-a53e-538a4230deae" providerId="ADAL" clId="{4CDB987B-4BB7-764F-804B-4D0CD0B6BAB8}" dt="2024-03-19T00:46:01.932" v="1300" actId="1076"/>
          <ac:spMkLst>
            <pc:docMk/>
            <pc:sldMk cId="896345575" sldId="257"/>
            <ac:spMk id="4" creationId="{EBA8FDD3-15A5-2936-7F2C-3E10A3E37611}"/>
          </ac:spMkLst>
        </pc:spChg>
        <pc:spChg chg="add mod">
          <ac:chgData name="Nelly Meza" userId="60c46334-9c1e-4eba-a53e-538a4230deae" providerId="ADAL" clId="{4CDB987B-4BB7-764F-804B-4D0CD0B6BAB8}" dt="2024-03-19T00:45:44.365" v="1297" actId="1076"/>
          <ac:spMkLst>
            <pc:docMk/>
            <pc:sldMk cId="896345575" sldId="257"/>
            <ac:spMk id="6" creationId="{26335B3F-849D-9A37-FE82-7777CFA933E2}"/>
          </ac:spMkLst>
        </pc:spChg>
        <pc:graphicFrameChg chg="add del mod">
          <ac:chgData name="Nelly Meza" userId="60c46334-9c1e-4eba-a53e-538a4230deae" providerId="ADAL" clId="{4CDB987B-4BB7-764F-804B-4D0CD0B6BAB8}" dt="2024-03-19T00:20:15.136" v="283" actId="478"/>
          <ac:graphicFrameMkLst>
            <pc:docMk/>
            <pc:sldMk cId="896345575" sldId="257"/>
            <ac:graphicFrameMk id="5" creationId="{A76F9901-2DEB-17BB-77C5-48E94082A585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6CD93-99E1-E24F-B098-20893F22A638}" type="datetimeFigureOut">
              <a:rPr lang="en-US" smtClean="0"/>
              <a:t>3/18/24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6CBA4-B5B8-0245-BB82-41B42CA48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01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06CBA4-B5B8-0245-BB82-41B42CA480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453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AC2DC-E7EA-7D19-0622-ED134A137F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8907CF-83B3-2944-D940-EA6504854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EDA4A-6E68-E6E6-DD63-45C296388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5D4E-1D56-F74C-A7EA-70215DA17184}" type="datetimeFigureOut">
              <a:rPr lang="en-US" smtClean="0"/>
              <a:t>3/18/24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C5B34-DC6E-23F8-6E3E-EA890878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35593-F043-541C-EF50-CA3B8B99D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9F23-6132-3342-9F25-7F4DE7BE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4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E2423-90D5-CE82-DFCB-00C53692B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CE30DD-E374-7EC7-758E-8E67D03D5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6F512-9670-65A9-62F0-588143236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5D4E-1D56-F74C-A7EA-70215DA17184}" type="datetimeFigureOut">
              <a:rPr lang="en-US" smtClean="0"/>
              <a:t>3/18/24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A4445-2350-55A7-8724-88FBF4855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EEEE7-E8BA-6223-61B1-C24B7A677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9F23-6132-3342-9F25-7F4DE7BE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69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D9CEA6-4ED1-0604-377D-937CB1AB1E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12E83F-83DF-0C3E-7252-62BFE22E4B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AC39B-02A1-11C7-948B-F9EF86DBC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5D4E-1D56-F74C-A7EA-70215DA17184}" type="datetimeFigureOut">
              <a:rPr lang="en-US" smtClean="0"/>
              <a:t>3/18/24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F6F32-10E2-7C17-5061-857805768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85F3E-322D-84DF-4A04-3862643DB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9F23-6132-3342-9F25-7F4DE7BE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14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A7E6-F681-1A9D-314F-CE1A207BA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9C445-3AD8-1280-64BD-93AC5F507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D4D08-E0B7-539D-BBD1-A07C5BDA1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5D4E-1D56-F74C-A7EA-70215DA17184}" type="datetimeFigureOut">
              <a:rPr lang="en-US" smtClean="0"/>
              <a:t>3/18/24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336B1-91BD-3F1C-0A23-6940101C5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E9A12-62D4-F64A-43B1-7546D618F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9F23-6132-3342-9F25-7F4DE7BE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55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D97F4-9B91-FE77-01F4-56EDEDC27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2DE1CD-74A0-B80F-B5C0-347866F84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C9591-5429-661B-6BF6-EEDC5E7AF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5D4E-1D56-F74C-A7EA-70215DA17184}" type="datetimeFigureOut">
              <a:rPr lang="en-US" smtClean="0"/>
              <a:t>3/18/24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387C1-8004-39C5-65EE-EB3E4E07B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23843-73BA-3E4D-BDA2-E93BE976D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9F23-6132-3342-9F25-7F4DE7BE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5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FF2AD-18F9-1342-8AC8-E29E0A385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AAC92-035F-FBCB-8C03-139000838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4CFA19-253B-DC52-9A96-32547F5489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7F1ABA-0669-4DEA-B814-AD350856F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5D4E-1D56-F74C-A7EA-70215DA17184}" type="datetimeFigureOut">
              <a:rPr lang="en-US" smtClean="0"/>
              <a:t>3/18/24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31FBFD-13A9-9437-EEDC-DA6B6D059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525908-1765-01F7-5BB8-D4A48F249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9F23-6132-3342-9F25-7F4DE7BE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09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9A537-2462-5002-799A-71D9E6409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0143EB-E6A1-97F4-CB08-0A5226341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6C5094-FEAF-4724-434D-93142F761A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0B380-3010-B7DC-A174-8E08CE6FC3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97315A-2456-69F8-A789-3002C1E892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5F8962-441B-1AC6-B577-323AAC217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5D4E-1D56-F74C-A7EA-70215DA17184}" type="datetimeFigureOut">
              <a:rPr lang="en-US" smtClean="0"/>
              <a:t>3/18/24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FAE0C2-54A3-E778-AB0E-F1F2CCE53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6104A0-BCA7-AD9D-3D17-550D95A88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9F23-6132-3342-9F25-7F4DE7BE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6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2D15F-AE3C-2DF1-A10D-59948C08F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ECD27D-AF5E-0543-BC3A-3526DC313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5D4E-1D56-F74C-A7EA-70215DA17184}" type="datetimeFigureOut">
              <a:rPr lang="en-US" smtClean="0"/>
              <a:t>3/18/24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CE20CD-945D-11F9-5CB8-2ABD61A8A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8E84F4-59C0-7F38-DE65-840359E00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9F23-6132-3342-9F25-7F4DE7BE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47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472A8F-D59D-C5B0-8E8B-E270A1517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5D4E-1D56-F74C-A7EA-70215DA17184}" type="datetimeFigureOut">
              <a:rPr lang="en-US" smtClean="0"/>
              <a:t>3/18/24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9ABE5-33B7-D5C1-B481-86964785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630B0A-F61E-C2B5-BCD6-49BF346DF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9F23-6132-3342-9F25-7F4DE7BE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53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0FE2E-47FE-AAF9-54C3-A78CCC516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1955D-60AD-7D97-0D5B-CE65859F1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43D291-498C-00F0-53E0-2248359EB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F13BCD-D86E-7D9D-A7BB-F5FBA234C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5D4E-1D56-F74C-A7EA-70215DA17184}" type="datetimeFigureOut">
              <a:rPr lang="en-US" smtClean="0"/>
              <a:t>3/18/24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B05622-DAEB-DDA3-8C97-5320C34BA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FD786-5141-E215-E2E4-AB6E81C5D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9F23-6132-3342-9F25-7F4DE7BE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04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02F9-3D3B-BA5A-9CFD-2083AC48E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DC4978-05EF-3B0A-FD80-5B356D3753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C9B045-287F-89E7-5096-0218483AB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2C33A-9255-6A5D-408C-101F8F8E0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5D4E-1D56-F74C-A7EA-70215DA17184}" type="datetimeFigureOut">
              <a:rPr lang="en-US" smtClean="0"/>
              <a:t>3/18/24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A80084-570E-0BC7-97F5-FE6A0C2E8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24B1B9-E932-7A64-AD92-F725E59EB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9F23-6132-3342-9F25-7F4DE7BE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08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B052BF-008F-8DDF-5A49-E04771F26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FFACD0-9FC1-6035-08D6-D386E4044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F8951-6068-8564-8F8E-2B3405D920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45D4E-1D56-F74C-A7EA-70215DA17184}" type="datetimeFigureOut">
              <a:rPr lang="en-US" smtClean="0"/>
              <a:t>3/18/24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A5382-9E12-683D-1659-F40FE2CA57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C0A86-14DF-3550-E4DE-8B4A92E892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49F23-6132-3342-9F25-7F4DE7BE2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7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8F37B-C0DE-E109-1E25-F55BF2692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8" y="397042"/>
            <a:ext cx="11065042" cy="493296"/>
          </a:xfrm>
        </p:spPr>
        <p:txBody>
          <a:bodyPr>
            <a:normAutofit fontScale="90000"/>
          </a:bodyPr>
          <a:lstStyle/>
          <a:p>
            <a:br>
              <a:rPr lang="en-US" sz="1800"/>
            </a:br>
            <a:endParaRPr lang="en-US" sz="1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F5609-B908-7529-F606-1B3F0B9B4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458" y="1493738"/>
            <a:ext cx="5646821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600" dirty="0"/>
              <a:t>Yes, competition was demonstrated amongst flying squirrels as the </a:t>
            </a:r>
            <a:r>
              <a:rPr lang="en-US" sz="1600" i="1" dirty="0"/>
              <a:t>G. </a:t>
            </a:r>
            <a:r>
              <a:rPr lang="en-US" sz="1600" i="1" dirty="0" err="1"/>
              <a:t>fuscus</a:t>
            </a:r>
            <a:r>
              <a:rPr lang="en-US" sz="1600" i="1" dirty="0"/>
              <a:t> </a:t>
            </a:r>
            <a:r>
              <a:rPr lang="en-US" sz="1600" dirty="0"/>
              <a:t>moved North due to abiotic factors causing a decline of the </a:t>
            </a:r>
            <a:r>
              <a:rPr lang="en-US" sz="1600" i="1" dirty="0"/>
              <a:t>G. </a:t>
            </a:r>
            <a:r>
              <a:rPr lang="en-US" sz="1600" i="1" dirty="0" err="1"/>
              <a:t>sabrinus</a:t>
            </a:r>
            <a:r>
              <a:rPr lang="en-US" sz="1600" i="1" dirty="0"/>
              <a:t>. </a:t>
            </a:r>
            <a:r>
              <a:rPr lang="en-US" sz="1600" dirty="0"/>
              <a:t>Competition experiments were done using the standard elevations we set, a low elevation of 400 meters and high elevation of 1200 meters, with varying flying squirrel abundancies. </a:t>
            </a:r>
          </a:p>
          <a:p>
            <a:r>
              <a:rPr lang="en-US" sz="1600" dirty="0"/>
              <a:t>When in competition for territory with </a:t>
            </a:r>
            <a:r>
              <a:rPr lang="en-US" sz="1600" i="1" dirty="0"/>
              <a:t>G. </a:t>
            </a:r>
            <a:r>
              <a:rPr lang="en-US" sz="1600" i="1" dirty="0" err="1"/>
              <a:t>fuscus</a:t>
            </a:r>
            <a:r>
              <a:rPr lang="en-US" sz="1600" i="1" dirty="0"/>
              <a:t>, G. </a:t>
            </a:r>
            <a:r>
              <a:rPr lang="en-US" sz="1600" i="1" dirty="0" err="1"/>
              <a:t>sabrinus</a:t>
            </a:r>
            <a:r>
              <a:rPr lang="en-US" sz="1600" i="1" dirty="0"/>
              <a:t> </a:t>
            </a:r>
            <a:r>
              <a:rPr lang="en-US" sz="1600" dirty="0"/>
              <a:t>demonstrated a "win" with high numbers at the low elevation (400 m), while “losing” at the high elevation (1200 m). </a:t>
            </a:r>
          </a:p>
          <a:p>
            <a:r>
              <a:rPr lang="en-US" sz="1600" dirty="0"/>
              <a:t>When in competition for territory with </a:t>
            </a:r>
            <a:r>
              <a:rPr lang="en-US" sz="1600" i="1" dirty="0"/>
              <a:t>G. </a:t>
            </a:r>
            <a:r>
              <a:rPr lang="en-US" sz="1600" i="1" dirty="0" err="1"/>
              <a:t>Sabrinus</a:t>
            </a:r>
            <a:r>
              <a:rPr lang="en-US" sz="1600" i="1" dirty="0"/>
              <a:t>, G. </a:t>
            </a:r>
            <a:r>
              <a:rPr lang="en-US" sz="1600" i="1" dirty="0" err="1"/>
              <a:t>fuscus</a:t>
            </a:r>
            <a:r>
              <a:rPr lang="en-US" sz="1600" i="1" dirty="0"/>
              <a:t> </a:t>
            </a:r>
            <a:r>
              <a:rPr lang="en-US" sz="1600" dirty="0"/>
              <a:t>demonstrated a "win" with high numbers at the high elevation (1200 m), while “losing” by coming to complete extinction at a low elevation (400 m).</a:t>
            </a:r>
            <a:endParaRPr lang="en-US" sz="1600" dirty="0">
              <a:cs typeface="Calibri"/>
            </a:endParaRPr>
          </a:p>
          <a:p>
            <a:r>
              <a:rPr lang="en-US" sz="1600" dirty="0"/>
              <a:t>Both </a:t>
            </a:r>
            <a:r>
              <a:rPr lang="en-US" sz="1600" i="1" dirty="0"/>
              <a:t>G. </a:t>
            </a:r>
            <a:r>
              <a:rPr lang="en-US" sz="1600" i="1" dirty="0" err="1"/>
              <a:t>sabrinus</a:t>
            </a:r>
            <a:r>
              <a:rPr lang="en-US" sz="1600" i="1" dirty="0"/>
              <a:t> </a:t>
            </a:r>
            <a:r>
              <a:rPr lang="en-US" sz="1600" dirty="0"/>
              <a:t>and</a:t>
            </a:r>
            <a:r>
              <a:rPr lang="en-US" sz="1600" i="1" dirty="0"/>
              <a:t> G. </a:t>
            </a:r>
            <a:r>
              <a:rPr lang="en-US" sz="1600" i="1" dirty="0" err="1"/>
              <a:t>fuscus</a:t>
            </a:r>
            <a:r>
              <a:rPr lang="en-US" sz="1600" i="1" dirty="0"/>
              <a:t> </a:t>
            </a:r>
            <a:r>
              <a:rPr lang="en-US" sz="1600" dirty="0"/>
              <a:t>coexisted at an elevation of 1180 meters as both, </a:t>
            </a:r>
            <a:r>
              <a:rPr lang="en-US" sz="1600" i="1" dirty="0"/>
              <a:t>G. </a:t>
            </a:r>
            <a:r>
              <a:rPr lang="en-US" sz="1600" i="1" dirty="0" err="1"/>
              <a:t>sabrinus</a:t>
            </a:r>
            <a:r>
              <a:rPr lang="en-US" sz="1600" i="1" dirty="0"/>
              <a:t> </a:t>
            </a:r>
            <a:r>
              <a:rPr lang="en-US" sz="1600" dirty="0"/>
              <a:t>and</a:t>
            </a:r>
            <a:r>
              <a:rPr lang="en-US" sz="1600" i="1" dirty="0"/>
              <a:t> G. </a:t>
            </a:r>
            <a:r>
              <a:rPr lang="en-US" sz="1600" i="1" dirty="0" err="1"/>
              <a:t>fuscus</a:t>
            </a:r>
            <a:r>
              <a:rPr lang="en-US" sz="1600" i="1" dirty="0"/>
              <a:t>, </a:t>
            </a:r>
            <a:r>
              <a:rPr lang="en-US" sz="1600" dirty="0"/>
              <a:t>had equal densities.</a:t>
            </a:r>
            <a:endParaRPr lang="en-US" sz="1600" dirty="0">
              <a:cs typeface="Calibri"/>
            </a:endParaRPr>
          </a:p>
          <a:p>
            <a:endParaRPr lang="en-US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A8FDD3-15A5-2936-7F2C-3E10A3E37611}"/>
              </a:ext>
            </a:extLst>
          </p:cNvPr>
          <p:cNvSpPr txBox="1"/>
          <p:nvPr/>
        </p:nvSpPr>
        <p:spPr>
          <a:xfrm>
            <a:off x="469900" y="397042"/>
            <a:ext cx="10883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Does Competition Affect Flying Squirrel Abundancies at High and Low Elevations?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335B3F-849D-9A37-FE82-7777CFA933E2}"/>
              </a:ext>
            </a:extLst>
          </p:cNvPr>
          <p:cNvSpPr txBox="1"/>
          <p:nvPr/>
        </p:nvSpPr>
        <p:spPr>
          <a:xfrm>
            <a:off x="288758" y="5845076"/>
            <a:ext cx="414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/>
              <a:t>Nelly Meza and Ava DuBois</a:t>
            </a:r>
            <a:br>
              <a:rPr lang="en-US" sz="1800"/>
            </a:br>
            <a:r>
              <a:rPr lang="en-US" sz="1800"/>
              <a:t>PCB3043</a:t>
            </a:r>
            <a:br>
              <a:rPr lang="en-US" sz="1800"/>
            </a:br>
            <a:r>
              <a:rPr lang="en-US" sz="1800"/>
              <a:t>Assignment 3</a:t>
            </a:r>
            <a:endParaRPr lang="en-US"/>
          </a:p>
        </p:txBody>
      </p:sp>
      <p:pic>
        <p:nvPicPr>
          <p:cNvPr id="5" name="Picture 4" descr="A graph with red and blue bars&#10;&#10;Description automatically generated">
            <a:extLst>
              <a:ext uri="{FF2B5EF4-FFF2-40B4-BE49-F238E27FC236}">
                <a16:creationId xmlns:a16="http://schemas.microsoft.com/office/drawing/2014/main" id="{E52F2BAD-408C-A755-EA9A-8DDF44FA2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653" y="1166329"/>
            <a:ext cx="6472170" cy="480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345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4065</TotalTime>
  <Words>199</Words>
  <Application>Microsoft Macintosh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Nelly Meza</dc:creator>
  <cp:lastModifiedBy>Nelly Meza</cp:lastModifiedBy>
  <cp:revision>1</cp:revision>
  <dcterms:created xsi:type="dcterms:W3CDTF">2024-03-18T22:59:46Z</dcterms:created>
  <dcterms:modified xsi:type="dcterms:W3CDTF">2024-03-21T18:45:10Z</dcterms:modified>
</cp:coreProperties>
</file>