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94BB3D-2EDC-42BB-A268-84E9B8149D31}" v="16" dt="2024-03-21T19:57:49.7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Species Populations</a:t>
            </a:r>
            <a:r>
              <a:rPr lang="en-US" baseline="0" dirty="0"/>
              <a:t> at Varying Elevations at 6 months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G. sabrinus population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Elevation 575 m</c:v>
                </c:pt>
                <c:pt idx="1">
                  <c:v>Elevation 1150 m</c:v>
                </c:pt>
                <c:pt idx="2">
                  <c:v>Elevation 1375 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</c:v>
                </c:pt>
                <c:pt idx="1">
                  <c:v>6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BC-4294-8C97-C45F19DBEE8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G. fuscus population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Elevation 575 m</c:v>
                </c:pt>
                <c:pt idx="1">
                  <c:v>Elevation 1150 m</c:v>
                </c:pt>
                <c:pt idx="2">
                  <c:v>Elevation 1375 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0.2</c:v>
                </c:pt>
                <c:pt idx="1">
                  <c:v>9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BC-4294-8C97-C45F19DBEE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31134704"/>
        <c:axId val="1931139024"/>
      </c:barChart>
      <c:catAx>
        <c:axId val="1931134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Elevation (m)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1139024"/>
        <c:crosses val="autoZero"/>
        <c:auto val="1"/>
        <c:lblAlgn val="ctr"/>
        <c:lblOffset val="100"/>
        <c:noMultiLvlLbl val="0"/>
      </c:catAx>
      <c:valAx>
        <c:axId val="19311390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 Population</a:t>
                </a:r>
                <a:r>
                  <a:rPr lang="en-US" baseline="0"/>
                  <a:t> per 10 m^2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113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497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6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6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9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750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2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1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2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7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0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61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8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nk and blue clouds">
            <a:extLst>
              <a:ext uri="{FF2B5EF4-FFF2-40B4-BE49-F238E27FC236}">
                <a16:creationId xmlns:a16="http://schemas.microsoft.com/office/drawing/2014/main" id="{D543F5A4-8283-66AC-4496-0D331A1102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122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A919C88A-5274-11F9-9834-D9EC48BCA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Group: Diego Mendez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3EA9BB2-9D56-48E9-8809-4B2655FE0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4" y="2155369"/>
            <a:ext cx="6177227" cy="3998323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At elevations below ~1150 meters, </a:t>
            </a:r>
            <a:r>
              <a:rPr lang="en-US" sz="1800" i="1" dirty="0"/>
              <a:t>G. </a:t>
            </a:r>
            <a:r>
              <a:rPr lang="en-US" sz="1800" i="1" dirty="0" err="1"/>
              <a:t>sabrinus</a:t>
            </a:r>
            <a:r>
              <a:rPr lang="en-US" sz="1800" i="1" dirty="0"/>
              <a:t> </a:t>
            </a:r>
            <a:r>
              <a:rPr lang="en-US" sz="1800" dirty="0"/>
              <a:t>dominates with a high population while </a:t>
            </a:r>
            <a:r>
              <a:rPr lang="en-US" sz="1800" i="1" dirty="0"/>
              <a:t>G. </a:t>
            </a:r>
            <a:r>
              <a:rPr lang="en-US" sz="1800" i="1" dirty="0" err="1"/>
              <a:t>fuscus</a:t>
            </a:r>
            <a:r>
              <a:rPr lang="en-US" sz="1800" i="1" dirty="0"/>
              <a:t> </a:t>
            </a:r>
            <a:r>
              <a:rPr lang="en-US" sz="1800" dirty="0"/>
              <a:t>struggles with a low population.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At elevations above ~1150 meters, </a:t>
            </a:r>
            <a:r>
              <a:rPr lang="en-US" sz="1800" i="1" dirty="0"/>
              <a:t>G. </a:t>
            </a:r>
            <a:r>
              <a:rPr lang="en-US" sz="1800" i="1" dirty="0" err="1"/>
              <a:t>fuscus</a:t>
            </a:r>
            <a:r>
              <a:rPr lang="en-US" sz="1800" i="1" dirty="0"/>
              <a:t> </a:t>
            </a:r>
            <a:r>
              <a:rPr lang="en-US" sz="1800" dirty="0"/>
              <a:t>starts to have higher populations while the population of </a:t>
            </a:r>
            <a:r>
              <a:rPr lang="en-US" sz="1800" i="1" dirty="0"/>
              <a:t>G. </a:t>
            </a:r>
            <a:r>
              <a:rPr lang="en-US" sz="1800" i="1" dirty="0" err="1"/>
              <a:t>sabrinus</a:t>
            </a:r>
            <a:r>
              <a:rPr lang="en-US" sz="1800" i="1" dirty="0"/>
              <a:t> </a:t>
            </a:r>
            <a:r>
              <a:rPr lang="en-US" sz="1800" dirty="0"/>
              <a:t>starts to decrease.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At approximately 1150 meters, both species share the space and have high populations, indicating a zone where the populations can coexist.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These competition experiments demonstrate competitive exclusion, each species has a preferred elevation and outcompetes the other species in that zone.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A99C3E85-9723-A6E0-FA06-93D6992ABF4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72697670"/>
              </p:ext>
            </p:extLst>
          </p:nvPr>
        </p:nvGraphicFramePr>
        <p:xfrm>
          <a:off x="7215188" y="2155825"/>
          <a:ext cx="3910012" cy="3997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0529311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LightSeedLeftStep">
      <a:dk1>
        <a:srgbClr val="000000"/>
      </a:dk1>
      <a:lt1>
        <a:srgbClr val="FFFFFF"/>
      </a:lt1>
      <a:dk2>
        <a:srgbClr val="242B41"/>
      </a:dk2>
      <a:lt2>
        <a:srgbClr val="E2E8E2"/>
      </a:lt2>
      <a:accent1>
        <a:srgbClr val="D18BD1"/>
      </a:accent1>
      <a:accent2>
        <a:srgbClr val="A471C7"/>
      </a:accent2>
      <a:accent3>
        <a:srgbClr val="978BD1"/>
      </a:accent3>
      <a:accent4>
        <a:srgbClr val="7186C7"/>
      </a:accent4>
      <a:accent5>
        <a:srgbClr val="71AAC7"/>
      </a:accent5>
      <a:accent6>
        <a:srgbClr val="65B1AB"/>
      </a:accent6>
      <a:hlink>
        <a:srgbClr val="568F57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AD5AB526554B438B3CCAFFBFBBB82A" ma:contentTypeVersion="8" ma:contentTypeDescription="Create a new document." ma:contentTypeScope="" ma:versionID="5764ff323503bc074fbbf0045a97e707">
  <xsd:schema xmlns:xsd="http://www.w3.org/2001/XMLSchema" xmlns:xs="http://www.w3.org/2001/XMLSchema" xmlns:p="http://schemas.microsoft.com/office/2006/metadata/properties" xmlns:ns3="8bef5254-cc07-48cd-9985-1a1108a1cbc9" xmlns:ns4="89286a4c-e77f-4231-bf98-aa68fd28f4f8" targetNamespace="http://schemas.microsoft.com/office/2006/metadata/properties" ma:root="true" ma:fieldsID="0f61afb8e2faccf7982f035c19df2904" ns3:_="" ns4:_="">
    <xsd:import namespace="8bef5254-cc07-48cd-9985-1a1108a1cbc9"/>
    <xsd:import namespace="89286a4c-e77f-4231-bf98-aa68fd28f4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ef5254-cc07-48cd-9985-1a1108a1cb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286a4c-e77f-4231-bf98-aa68fd28f4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ef5254-cc07-48cd-9985-1a1108a1cbc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5D4DE3-22A8-4EE8-B71F-BC646CF3B1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ef5254-cc07-48cd-9985-1a1108a1cbc9"/>
    <ds:schemaRef ds:uri="89286a4c-e77f-4231-bf98-aa68fd28f4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8F7665-1507-4205-80A4-494CFA28B2DF}">
  <ds:schemaRefs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  <ds:schemaRef ds:uri="89286a4c-e77f-4231-bf98-aa68fd28f4f8"/>
    <ds:schemaRef ds:uri="http://schemas.microsoft.com/office/infopath/2007/PartnerControls"/>
    <ds:schemaRef ds:uri="8bef5254-cc07-48cd-9985-1a1108a1cbc9"/>
  </ds:schemaRefs>
</ds:datastoreItem>
</file>

<file path=customXml/itemProps3.xml><?xml version="1.0" encoding="utf-8"?>
<ds:datastoreItem xmlns:ds="http://schemas.openxmlformats.org/officeDocument/2006/customXml" ds:itemID="{61291799-9A90-488D-9040-E1B17F5001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AdornVTI</vt:lpstr>
      <vt:lpstr>Group: Diego Mendez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Diego Mendez</dc:creator>
  <cp:lastModifiedBy>Diego Mendez</cp:lastModifiedBy>
  <cp:revision>2</cp:revision>
  <dcterms:created xsi:type="dcterms:W3CDTF">2024-03-21T18:58:10Z</dcterms:created>
  <dcterms:modified xsi:type="dcterms:W3CDTF">2024-03-22T01:19:38Z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0x010100FDAD5AB526554B438B3CCAFFBFBBB82A</vt:lpwstr>
  </property>
</Properties>
</file>