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p:restoredTop sz="94719"/>
  </p:normalViewPr>
  <p:slideViewPr>
    <p:cSldViewPr snapToGrid="0">
      <p:cViewPr varScale="1">
        <p:scale>
          <a:sx n="113" d="100"/>
          <a:sy n="113" d="100"/>
        </p:scale>
        <p:origin x="216"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DE85F-A362-EB47-9721-8D8A38BFC48C}" type="doc">
      <dgm:prSet loTypeId="urn:microsoft.com/office/officeart/2005/8/layout/default" loCatId="list" qsTypeId="urn:microsoft.com/office/officeart/2005/8/quickstyle/3d5" qsCatId="3D" csTypeId="urn:microsoft.com/office/officeart/2005/8/colors/accent1_2" csCatId="accent1" phldr="1"/>
      <dgm:spPr>
        <a:scene3d>
          <a:camera prst="isometricOffAxis1Right" zoom="95000"/>
          <a:lightRig rig="flat" dir="t"/>
        </a:scene3d>
      </dgm:spPr>
      <dgm:t>
        <a:bodyPr/>
        <a:lstStyle/>
        <a:p>
          <a:endParaRPr lang="en-US"/>
        </a:p>
      </dgm:t>
    </dgm:pt>
    <dgm:pt modelId="{D249C641-C366-4C45-88D4-B33F215A5686}">
      <dgm:prSet custT="1"/>
      <dgm:spPr>
        <a:effectLst>
          <a:softEdge rad="12700"/>
        </a:effectLst>
        <a:sp3d extrusionH="381000" contourW="38100" prstMaterial="matte">
          <a:contourClr>
            <a:schemeClr val="lt1"/>
          </a:contourClr>
        </a:sp3d>
      </dgm:spPr>
      <dgm:t>
        <a:bodyPr/>
        <a:lstStyle/>
        <a:p>
          <a:r>
            <a:rPr lang="en-US" sz="1600" dirty="0"/>
            <a:t>PCB 3043 Assignment III:</a:t>
          </a:r>
          <a:br>
            <a:rPr lang="en-US" sz="1600" dirty="0"/>
          </a:br>
          <a:r>
            <a:rPr lang="en-US" sz="1600" dirty="0"/>
            <a:t>Flying Squirrels</a:t>
          </a:r>
          <a:br>
            <a:rPr lang="en-US" sz="1600" dirty="0"/>
          </a:br>
          <a:br>
            <a:rPr lang="en-US" sz="1600" dirty="0"/>
          </a:br>
          <a:r>
            <a:rPr lang="en-US" sz="1200" dirty="0"/>
            <a:t>- </a:t>
          </a:r>
          <a:r>
            <a:rPr lang="en-US" sz="1050" dirty="0"/>
            <a:t>Joseph McLeod</a:t>
          </a:r>
          <a:endParaRPr lang="en-US" sz="1600" dirty="0"/>
        </a:p>
      </dgm:t>
    </dgm:pt>
    <dgm:pt modelId="{2CB9A530-28F2-9A45-B85E-6E41D9A65A89}" type="parTrans" cxnId="{6F13CF16-BF74-4C40-8F4C-F2A0933A2DDC}">
      <dgm:prSet/>
      <dgm:spPr/>
      <dgm:t>
        <a:bodyPr/>
        <a:lstStyle/>
        <a:p>
          <a:endParaRPr lang="en-US"/>
        </a:p>
      </dgm:t>
    </dgm:pt>
    <dgm:pt modelId="{FB6AE1C1-6B9C-F142-A309-B768510E4013}" type="sibTrans" cxnId="{6F13CF16-BF74-4C40-8F4C-F2A0933A2DDC}">
      <dgm:prSet/>
      <dgm:spPr/>
      <dgm:t>
        <a:bodyPr/>
        <a:lstStyle/>
        <a:p>
          <a:endParaRPr lang="en-US"/>
        </a:p>
      </dgm:t>
    </dgm:pt>
    <dgm:pt modelId="{321242FD-35EF-4846-96CA-8757CA818868}" type="pres">
      <dgm:prSet presAssocID="{FA2DE85F-A362-EB47-9721-8D8A38BFC48C}" presName="diagram" presStyleCnt="0">
        <dgm:presLayoutVars>
          <dgm:dir/>
          <dgm:resizeHandles val="exact"/>
        </dgm:presLayoutVars>
      </dgm:prSet>
      <dgm:spPr/>
    </dgm:pt>
    <dgm:pt modelId="{A66BECF1-F8EB-5147-A269-34CC0D6EABCC}" type="pres">
      <dgm:prSet presAssocID="{D249C641-C366-4C45-88D4-B33F215A5686}" presName="node" presStyleLbl="node1" presStyleIdx="0" presStyleCnt="1" custLinFactNeighborX="3356" custLinFactNeighborY="-22124">
        <dgm:presLayoutVars>
          <dgm:bulletEnabled val="1"/>
        </dgm:presLayoutVars>
      </dgm:prSet>
      <dgm:spPr/>
    </dgm:pt>
  </dgm:ptLst>
  <dgm:cxnLst>
    <dgm:cxn modelId="{6F13CF16-BF74-4C40-8F4C-F2A0933A2DDC}" srcId="{FA2DE85F-A362-EB47-9721-8D8A38BFC48C}" destId="{D249C641-C366-4C45-88D4-B33F215A5686}" srcOrd="0" destOrd="0" parTransId="{2CB9A530-28F2-9A45-B85E-6E41D9A65A89}" sibTransId="{FB6AE1C1-6B9C-F142-A309-B768510E4013}"/>
    <dgm:cxn modelId="{5F2CC74B-2EF9-714B-BBAA-C3BBFAF14944}" type="presOf" srcId="{FA2DE85F-A362-EB47-9721-8D8A38BFC48C}" destId="{321242FD-35EF-4846-96CA-8757CA818868}" srcOrd="0" destOrd="0" presId="urn:microsoft.com/office/officeart/2005/8/layout/default"/>
    <dgm:cxn modelId="{90133CD4-2D34-914E-93E0-4AB53ECEB799}" type="presOf" srcId="{D249C641-C366-4C45-88D4-B33F215A5686}" destId="{A66BECF1-F8EB-5147-A269-34CC0D6EABCC}" srcOrd="0" destOrd="0" presId="urn:microsoft.com/office/officeart/2005/8/layout/default"/>
    <dgm:cxn modelId="{2F56E9AF-C182-1B4E-80E6-70E9B3B8B1F0}" type="presParOf" srcId="{321242FD-35EF-4846-96CA-8757CA818868}" destId="{A66BECF1-F8EB-5147-A269-34CC0D6EABC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C0C303-9926-C140-9372-0007A8901D28}" type="doc">
      <dgm:prSet loTypeId="urn:microsoft.com/office/officeart/2005/8/layout/matrix3" loCatId="matrix" qsTypeId="urn:microsoft.com/office/officeart/2005/8/quickstyle/3d5" qsCatId="3D" csTypeId="urn:microsoft.com/office/officeart/2005/8/colors/accent1_2" csCatId="accent1" phldr="1"/>
      <dgm:spPr>
        <a:scene3d>
          <a:camera prst="isometricOffAxis2Left" zoom="95000">
            <a:rot lat="0" lon="1200000" rev="0"/>
          </a:camera>
          <a:lightRig rig="flat" dir="t"/>
        </a:scene3d>
      </dgm:spPr>
      <dgm:t>
        <a:bodyPr/>
        <a:lstStyle/>
        <a:p>
          <a:endParaRPr lang="en-US"/>
        </a:p>
      </dgm:t>
    </dgm:pt>
    <dgm:pt modelId="{D30FD51A-6CF6-BE4A-9AC3-A07C3BFEC992}">
      <dgm:prSet/>
      <dgm:spPr>
        <a:sp3d extrusionH="381000" contourW="38100" prstMaterial="matte">
          <a:contourClr>
            <a:schemeClr val="lt1"/>
          </a:contourClr>
        </a:sp3d>
      </dgm:spPr>
      <dgm:t>
        <a:bodyPr/>
        <a:lstStyle/>
        <a:p>
          <a:r>
            <a:rPr lang="en-US" dirty="0"/>
            <a:t>There is competition between these two flying squirrel species because at any given elevation—assuming each of the flying squirrel enclosures contain the same initial number of </a:t>
          </a:r>
          <a:r>
            <a:rPr lang="en-US" i="1" dirty="0"/>
            <a:t>Glaucomys </a:t>
          </a:r>
          <a:r>
            <a:rPr lang="en-US" i="1" dirty="0" err="1"/>
            <a:t>fuscus</a:t>
          </a:r>
          <a:r>
            <a:rPr lang="en-US" dirty="0"/>
            <a:t> and </a:t>
          </a:r>
          <a:r>
            <a:rPr lang="en-US" i="1" dirty="0"/>
            <a:t>Glaucomys </a:t>
          </a:r>
          <a:r>
            <a:rPr lang="en-US" i="1" dirty="0" err="1"/>
            <a:t>sabrinas</a:t>
          </a:r>
          <a:r>
            <a:rPr lang="en-US" dirty="0"/>
            <a:t>—one species of flying squirrel will always out-survive the other. </a:t>
          </a:r>
          <a:br>
            <a:rPr lang="en-US" dirty="0"/>
          </a:br>
          <a:endParaRPr lang="en-US" dirty="0"/>
        </a:p>
      </dgm:t>
    </dgm:pt>
    <dgm:pt modelId="{18C3C642-1387-A74C-B5E7-CFBF8EFBDDB7}" type="parTrans" cxnId="{305FDBAA-2732-5C40-9755-527A462FBE71}">
      <dgm:prSet/>
      <dgm:spPr/>
      <dgm:t>
        <a:bodyPr/>
        <a:lstStyle/>
        <a:p>
          <a:endParaRPr lang="en-US"/>
        </a:p>
      </dgm:t>
    </dgm:pt>
    <dgm:pt modelId="{08DC377F-8C68-9F4F-AC3F-54B60A37DE2B}" type="sibTrans" cxnId="{305FDBAA-2732-5C40-9755-527A462FBE71}">
      <dgm:prSet/>
      <dgm:spPr/>
      <dgm:t>
        <a:bodyPr/>
        <a:lstStyle/>
        <a:p>
          <a:endParaRPr lang="en-US"/>
        </a:p>
      </dgm:t>
    </dgm:pt>
    <dgm:pt modelId="{26FCC76A-5888-3B4A-9611-FE37F68C5B52}">
      <dgm:prSet/>
      <dgm:spPr/>
      <dgm:t>
        <a:bodyPr/>
        <a:lstStyle/>
        <a:p>
          <a:r>
            <a:rPr lang="en-US" dirty="0"/>
            <a:t>With 10 of each flying squirrel species per 10m</a:t>
          </a:r>
          <a:r>
            <a:rPr lang="en-US" baseline="30000" dirty="0"/>
            <a:t>2</a:t>
          </a:r>
          <a:r>
            <a:rPr lang="en-US" dirty="0"/>
            <a:t> enclosure at elevations of 1,100 meters and below, </a:t>
          </a:r>
          <a:r>
            <a:rPr lang="en-US" i="1" dirty="0"/>
            <a:t>G. </a:t>
          </a:r>
          <a:r>
            <a:rPr lang="en-US" i="1" dirty="0" err="1"/>
            <a:t>sabrinas</a:t>
          </a:r>
          <a:r>
            <a:rPr lang="en-US" dirty="0"/>
            <a:t> outcompetes </a:t>
          </a:r>
          <a:r>
            <a:rPr lang="en-US" i="1" dirty="0"/>
            <a:t>G. </a:t>
          </a:r>
          <a:r>
            <a:rPr lang="en-US" i="1" dirty="0" err="1"/>
            <a:t>fuscus</a:t>
          </a:r>
          <a:r>
            <a:rPr lang="en-US" i="1" dirty="0"/>
            <a:t>, </a:t>
          </a:r>
          <a:r>
            <a:rPr lang="en-US" dirty="0"/>
            <a:t>and at elevations of 1,200 meters above sea level or more, </a:t>
          </a:r>
          <a:r>
            <a:rPr lang="en-US" i="1" dirty="0"/>
            <a:t>G. </a:t>
          </a:r>
          <a:r>
            <a:rPr lang="en-US" i="1" dirty="0" err="1"/>
            <a:t>fuscus</a:t>
          </a:r>
          <a:r>
            <a:rPr lang="en-US" i="1" dirty="0"/>
            <a:t> </a:t>
          </a:r>
          <a:r>
            <a:rPr lang="en-US" dirty="0"/>
            <a:t>outcompetes </a:t>
          </a:r>
          <a:r>
            <a:rPr lang="en-US" i="1" dirty="0"/>
            <a:t>G. </a:t>
          </a:r>
          <a:r>
            <a:rPr lang="en-US" i="1" dirty="0" err="1"/>
            <a:t>sabrinas</a:t>
          </a:r>
          <a:r>
            <a:rPr lang="en-US" i="1" dirty="0"/>
            <a:t>, </a:t>
          </a:r>
          <a:r>
            <a:rPr lang="en-US" dirty="0"/>
            <a:t>but at an elevation of 1,100-1,200 meters, the two species coexist.</a:t>
          </a:r>
        </a:p>
      </dgm:t>
    </dgm:pt>
    <dgm:pt modelId="{C2416814-BE9F-9547-AD66-487092AB0D24}" type="parTrans" cxnId="{EB6A8435-C120-CB47-9860-8E035B81D003}">
      <dgm:prSet/>
      <dgm:spPr/>
      <dgm:t>
        <a:bodyPr/>
        <a:lstStyle/>
        <a:p>
          <a:endParaRPr lang="en-US"/>
        </a:p>
      </dgm:t>
    </dgm:pt>
    <dgm:pt modelId="{24EB2016-87FA-6B44-8864-94DE5B79AFB8}" type="sibTrans" cxnId="{EB6A8435-C120-CB47-9860-8E035B81D003}">
      <dgm:prSet/>
      <dgm:spPr/>
      <dgm:t>
        <a:bodyPr/>
        <a:lstStyle/>
        <a:p>
          <a:endParaRPr lang="en-US"/>
        </a:p>
      </dgm:t>
    </dgm:pt>
    <dgm:pt modelId="{EB01B225-3878-1E45-9145-BE56EAF36169}">
      <dgm:prSet/>
      <dgm:spPr/>
      <dgm:t>
        <a:bodyPr/>
        <a:lstStyle/>
        <a:p>
          <a:r>
            <a:rPr lang="en-US"/>
            <a:t>Both species survive better without competition, but </a:t>
          </a:r>
          <a:r>
            <a:rPr lang="en-US" i="1"/>
            <a:t>G. fuscus</a:t>
          </a:r>
          <a:r>
            <a:rPr lang="en-US"/>
            <a:t> seems to outcompete </a:t>
          </a:r>
          <a:r>
            <a:rPr lang="en-US" i="1"/>
            <a:t>G. sabrinas</a:t>
          </a:r>
          <a:r>
            <a:rPr lang="en-US"/>
            <a:t> in overlapping territory—which is an elevation of 1,150 meters.</a:t>
          </a:r>
        </a:p>
      </dgm:t>
    </dgm:pt>
    <dgm:pt modelId="{63C895C0-C511-D048-9410-4FEF53C3CEAF}" type="parTrans" cxnId="{8A52CF53-8D85-BA4A-86BC-D35AAE0A0708}">
      <dgm:prSet/>
      <dgm:spPr/>
      <dgm:t>
        <a:bodyPr/>
        <a:lstStyle/>
        <a:p>
          <a:endParaRPr lang="en-US"/>
        </a:p>
      </dgm:t>
    </dgm:pt>
    <dgm:pt modelId="{15C8392E-B249-5149-9E56-88197084D9AE}" type="sibTrans" cxnId="{8A52CF53-8D85-BA4A-86BC-D35AAE0A0708}">
      <dgm:prSet/>
      <dgm:spPr/>
      <dgm:t>
        <a:bodyPr/>
        <a:lstStyle/>
        <a:p>
          <a:endParaRPr lang="en-US"/>
        </a:p>
      </dgm:t>
    </dgm:pt>
    <dgm:pt modelId="{839ED6DA-963D-7B4A-BD2F-543466A30394}">
      <dgm:prSet/>
      <dgm:spPr/>
      <dgm:t>
        <a:bodyPr/>
        <a:lstStyle/>
        <a:p>
          <a:r>
            <a:rPr lang="en-US" dirty="0"/>
            <a:t>Both flying squirrel populations seem to have increasingly poor survival as they venture outside of their ideal elevation, implying they won’t often encounter each other in the wild unless they travel to a more extreme elevation (respective to the species’ ideal range) where both species have only an </a:t>
          </a:r>
          <a:r>
            <a:rPr lang="en-US" i="1" dirty="0"/>
            <a:t>okay </a:t>
          </a:r>
          <a:r>
            <a:rPr lang="en-US" dirty="0"/>
            <a:t>chance of survival. </a:t>
          </a:r>
        </a:p>
      </dgm:t>
    </dgm:pt>
    <dgm:pt modelId="{09095EAE-7A6F-E64D-A15A-221FF5270373}" type="parTrans" cxnId="{7590DCD9-5E0B-AA46-9230-C9BB9100C4CA}">
      <dgm:prSet/>
      <dgm:spPr/>
      <dgm:t>
        <a:bodyPr/>
        <a:lstStyle/>
        <a:p>
          <a:endParaRPr lang="en-US"/>
        </a:p>
      </dgm:t>
    </dgm:pt>
    <dgm:pt modelId="{300CFC63-52C9-1F41-BE6C-2B5D5E57F919}" type="sibTrans" cxnId="{7590DCD9-5E0B-AA46-9230-C9BB9100C4CA}">
      <dgm:prSet/>
      <dgm:spPr/>
      <dgm:t>
        <a:bodyPr/>
        <a:lstStyle/>
        <a:p>
          <a:endParaRPr lang="en-US"/>
        </a:p>
      </dgm:t>
    </dgm:pt>
    <dgm:pt modelId="{8C968B49-B35A-3B4D-8AA4-EA279BE6CAAC}" type="pres">
      <dgm:prSet presAssocID="{3AC0C303-9926-C140-9372-0007A8901D28}" presName="matrix" presStyleCnt="0">
        <dgm:presLayoutVars>
          <dgm:chMax val="1"/>
          <dgm:dir/>
          <dgm:resizeHandles val="exact"/>
        </dgm:presLayoutVars>
      </dgm:prSet>
      <dgm:spPr/>
    </dgm:pt>
    <dgm:pt modelId="{158D0F7A-41AA-E445-90D3-5D007DA82BA7}" type="pres">
      <dgm:prSet presAssocID="{3AC0C303-9926-C140-9372-0007A8901D28}" presName="diamond" presStyleLbl="bgShp" presStyleIdx="0" presStyleCnt="1" custLinFactNeighborY="0"/>
      <dgm:spPr/>
    </dgm:pt>
    <dgm:pt modelId="{89888F9E-9038-2842-9BD2-660A1858DE0E}" type="pres">
      <dgm:prSet presAssocID="{3AC0C303-9926-C140-9372-0007A8901D28}" presName="quad1" presStyleLbl="node1" presStyleIdx="0" presStyleCnt="4">
        <dgm:presLayoutVars>
          <dgm:chMax val="0"/>
          <dgm:chPref val="0"/>
          <dgm:bulletEnabled val="1"/>
        </dgm:presLayoutVars>
      </dgm:prSet>
      <dgm:spPr/>
    </dgm:pt>
    <dgm:pt modelId="{C5ADC794-B89E-7E4F-8820-6A1FF5CBC3E2}" type="pres">
      <dgm:prSet presAssocID="{3AC0C303-9926-C140-9372-0007A8901D28}" presName="quad2" presStyleLbl="node1" presStyleIdx="1" presStyleCnt="4">
        <dgm:presLayoutVars>
          <dgm:chMax val="0"/>
          <dgm:chPref val="0"/>
          <dgm:bulletEnabled val="1"/>
        </dgm:presLayoutVars>
      </dgm:prSet>
      <dgm:spPr/>
    </dgm:pt>
    <dgm:pt modelId="{23B738EC-3D08-BF43-A871-8B159EFE8EDD}" type="pres">
      <dgm:prSet presAssocID="{3AC0C303-9926-C140-9372-0007A8901D28}" presName="quad3" presStyleLbl="node1" presStyleIdx="2" presStyleCnt="4">
        <dgm:presLayoutVars>
          <dgm:chMax val="0"/>
          <dgm:chPref val="0"/>
          <dgm:bulletEnabled val="1"/>
        </dgm:presLayoutVars>
      </dgm:prSet>
      <dgm:spPr/>
    </dgm:pt>
    <dgm:pt modelId="{D819EB3A-58D6-E049-857B-BDE3E1BD289A}" type="pres">
      <dgm:prSet presAssocID="{3AC0C303-9926-C140-9372-0007A8901D28}" presName="quad4" presStyleLbl="node1" presStyleIdx="3" presStyleCnt="4">
        <dgm:presLayoutVars>
          <dgm:chMax val="0"/>
          <dgm:chPref val="0"/>
          <dgm:bulletEnabled val="1"/>
        </dgm:presLayoutVars>
      </dgm:prSet>
      <dgm:spPr/>
    </dgm:pt>
  </dgm:ptLst>
  <dgm:cxnLst>
    <dgm:cxn modelId="{EB6A8435-C120-CB47-9860-8E035B81D003}" srcId="{3AC0C303-9926-C140-9372-0007A8901D28}" destId="{26FCC76A-5888-3B4A-9611-FE37F68C5B52}" srcOrd="1" destOrd="0" parTransId="{C2416814-BE9F-9547-AD66-487092AB0D24}" sibTransId="{24EB2016-87FA-6B44-8864-94DE5B79AFB8}"/>
    <dgm:cxn modelId="{49483E66-4CA7-1841-BCE2-B19BF69B3295}" type="presOf" srcId="{26FCC76A-5888-3B4A-9611-FE37F68C5B52}" destId="{C5ADC794-B89E-7E4F-8820-6A1FF5CBC3E2}" srcOrd="0" destOrd="0" presId="urn:microsoft.com/office/officeart/2005/8/layout/matrix3"/>
    <dgm:cxn modelId="{8A52CF53-8D85-BA4A-86BC-D35AAE0A0708}" srcId="{3AC0C303-9926-C140-9372-0007A8901D28}" destId="{EB01B225-3878-1E45-9145-BE56EAF36169}" srcOrd="2" destOrd="0" parTransId="{63C895C0-C511-D048-9410-4FEF53C3CEAF}" sibTransId="{15C8392E-B249-5149-9E56-88197084D9AE}"/>
    <dgm:cxn modelId="{305FDBAA-2732-5C40-9755-527A462FBE71}" srcId="{3AC0C303-9926-C140-9372-0007A8901D28}" destId="{D30FD51A-6CF6-BE4A-9AC3-A07C3BFEC992}" srcOrd="0" destOrd="0" parTransId="{18C3C642-1387-A74C-B5E7-CFBF8EFBDDB7}" sibTransId="{08DC377F-8C68-9F4F-AC3F-54B60A37DE2B}"/>
    <dgm:cxn modelId="{011ADEB1-45F3-2948-9640-6F2ABDA610D3}" type="presOf" srcId="{3AC0C303-9926-C140-9372-0007A8901D28}" destId="{8C968B49-B35A-3B4D-8AA4-EA279BE6CAAC}" srcOrd="0" destOrd="0" presId="urn:microsoft.com/office/officeart/2005/8/layout/matrix3"/>
    <dgm:cxn modelId="{0D7510CC-E375-B84E-8FE2-0165DC8C2C5B}" type="presOf" srcId="{EB01B225-3878-1E45-9145-BE56EAF36169}" destId="{23B738EC-3D08-BF43-A871-8B159EFE8EDD}" srcOrd="0" destOrd="0" presId="urn:microsoft.com/office/officeart/2005/8/layout/matrix3"/>
    <dgm:cxn modelId="{7590DCD9-5E0B-AA46-9230-C9BB9100C4CA}" srcId="{3AC0C303-9926-C140-9372-0007A8901D28}" destId="{839ED6DA-963D-7B4A-BD2F-543466A30394}" srcOrd="3" destOrd="0" parTransId="{09095EAE-7A6F-E64D-A15A-221FF5270373}" sibTransId="{300CFC63-52C9-1F41-BE6C-2B5D5E57F919}"/>
    <dgm:cxn modelId="{115EBAE5-FCF9-9D45-880F-6C636EB63EFF}" type="presOf" srcId="{D30FD51A-6CF6-BE4A-9AC3-A07C3BFEC992}" destId="{89888F9E-9038-2842-9BD2-660A1858DE0E}" srcOrd="0" destOrd="0" presId="urn:microsoft.com/office/officeart/2005/8/layout/matrix3"/>
    <dgm:cxn modelId="{57DF82EB-36BF-BE44-987A-C723484D9AAD}" type="presOf" srcId="{839ED6DA-963D-7B4A-BD2F-543466A30394}" destId="{D819EB3A-58D6-E049-857B-BDE3E1BD289A}" srcOrd="0" destOrd="0" presId="urn:microsoft.com/office/officeart/2005/8/layout/matrix3"/>
    <dgm:cxn modelId="{3236C596-758E-AE4E-A904-AD4152AA0F33}" type="presParOf" srcId="{8C968B49-B35A-3B4D-8AA4-EA279BE6CAAC}" destId="{158D0F7A-41AA-E445-90D3-5D007DA82BA7}" srcOrd="0" destOrd="0" presId="urn:microsoft.com/office/officeart/2005/8/layout/matrix3"/>
    <dgm:cxn modelId="{2FC76731-E885-B045-A52A-B71E17D70214}" type="presParOf" srcId="{8C968B49-B35A-3B4D-8AA4-EA279BE6CAAC}" destId="{89888F9E-9038-2842-9BD2-660A1858DE0E}" srcOrd="1" destOrd="0" presId="urn:microsoft.com/office/officeart/2005/8/layout/matrix3"/>
    <dgm:cxn modelId="{48E3F5CB-2E42-6E4E-B308-52D9D77584BF}" type="presParOf" srcId="{8C968B49-B35A-3B4D-8AA4-EA279BE6CAAC}" destId="{C5ADC794-B89E-7E4F-8820-6A1FF5CBC3E2}" srcOrd="2" destOrd="0" presId="urn:microsoft.com/office/officeart/2005/8/layout/matrix3"/>
    <dgm:cxn modelId="{DF75F43C-B35C-2049-A2A3-D59814200036}" type="presParOf" srcId="{8C968B49-B35A-3B4D-8AA4-EA279BE6CAAC}" destId="{23B738EC-3D08-BF43-A871-8B159EFE8EDD}" srcOrd="3" destOrd="0" presId="urn:microsoft.com/office/officeart/2005/8/layout/matrix3"/>
    <dgm:cxn modelId="{F72B33F8-C18B-8448-BD9B-989535B42C27}" type="presParOf" srcId="{8C968B49-B35A-3B4D-8AA4-EA279BE6CAAC}" destId="{D819EB3A-58D6-E049-857B-BDE3E1BD289A}"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BECF1-F8EB-5147-A269-34CC0D6EABCC}">
      <dsp:nvSpPr>
        <dsp:cNvPr id="0" name=""/>
        <dsp:cNvSpPr/>
      </dsp:nvSpPr>
      <dsp:spPr>
        <a:xfrm>
          <a:off x="0" y="207763"/>
          <a:ext cx="2912534" cy="1747520"/>
        </a:xfrm>
        <a:prstGeom prst="rect">
          <a:avLst/>
        </a:prstGeom>
        <a:solidFill>
          <a:schemeClr val="accent1">
            <a:hueOff val="0"/>
            <a:satOff val="0"/>
            <a:lumOff val="0"/>
            <a:alphaOff val="0"/>
          </a:schemeClr>
        </a:solidFill>
        <a:ln>
          <a:noFill/>
        </a:ln>
        <a:effectLst>
          <a:softEdge rad="12700"/>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PCB 3043 Assignment III:</a:t>
          </a:r>
          <a:br>
            <a:rPr lang="en-US" sz="1600" kern="1200" dirty="0"/>
          </a:br>
          <a:r>
            <a:rPr lang="en-US" sz="1600" kern="1200" dirty="0"/>
            <a:t>Flying Squirrels</a:t>
          </a:r>
          <a:br>
            <a:rPr lang="en-US" sz="1600" kern="1200" dirty="0"/>
          </a:br>
          <a:br>
            <a:rPr lang="en-US" sz="1600" kern="1200" dirty="0"/>
          </a:br>
          <a:r>
            <a:rPr lang="en-US" sz="1200" kern="1200" dirty="0"/>
            <a:t>- </a:t>
          </a:r>
          <a:r>
            <a:rPr lang="en-US" sz="1050" kern="1200" dirty="0"/>
            <a:t>Joseph McLeod</a:t>
          </a:r>
          <a:endParaRPr lang="en-US" sz="1600" kern="1200" dirty="0"/>
        </a:p>
      </dsp:txBody>
      <dsp:txXfrm>
        <a:off x="0" y="207763"/>
        <a:ext cx="2912534" cy="1747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D0F7A-41AA-E445-90D3-5D007DA82BA7}">
      <dsp:nvSpPr>
        <dsp:cNvPr id="0" name=""/>
        <dsp:cNvSpPr/>
      </dsp:nvSpPr>
      <dsp:spPr>
        <a:xfrm>
          <a:off x="0" y="380999"/>
          <a:ext cx="6096000" cy="6096000"/>
        </a:xfrm>
        <a:prstGeom prst="diamond">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89888F9E-9038-2842-9BD2-660A1858DE0E}">
      <dsp:nvSpPr>
        <dsp:cNvPr id="0" name=""/>
        <dsp:cNvSpPr/>
      </dsp:nvSpPr>
      <dsp:spPr>
        <a:xfrm>
          <a:off x="579120" y="960119"/>
          <a:ext cx="2377440" cy="2377440"/>
        </a:xfrm>
        <a:prstGeom prst="roundRect">
          <a:avLst/>
        </a:prstGeom>
        <a:solidFill>
          <a:schemeClr val="accent1">
            <a:hueOff val="0"/>
            <a:satOff val="0"/>
            <a:lumOff val="0"/>
            <a:alphaOff val="0"/>
          </a:schemeClr>
        </a:solidFill>
        <a:ln>
          <a:noFill/>
        </a:ln>
        <a:effectLst/>
        <a:scene3d>
          <a:camera prst="isometricOffAxis2Left" zoom="95000">
            <a:rot lat="0" lon="12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There is competition between these two flying squirrel species because at any given elevation—assuming each of the flying squirrel enclosures contain the same initial number of </a:t>
          </a:r>
          <a:r>
            <a:rPr lang="en-US" sz="1200" i="1" kern="1200" dirty="0"/>
            <a:t>Glaucomys </a:t>
          </a:r>
          <a:r>
            <a:rPr lang="en-US" sz="1200" i="1" kern="1200" dirty="0" err="1"/>
            <a:t>fuscus</a:t>
          </a:r>
          <a:r>
            <a:rPr lang="en-US" sz="1200" kern="1200" dirty="0"/>
            <a:t> and </a:t>
          </a:r>
          <a:r>
            <a:rPr lang="en-US" sz="1200" i="1" kern="1200" dirty="0"/>
            <a:t>Glaucomys </a:t>
          </a:r>
          <a:r>
            <a:rPr lang="en-US" sz="1200" i="1" kern="1200" dirty="0" err="1"/>
            <a:t>sabrinas</a:t>
          </a:r>
          <a:r>
            <a:rPr lang="en-US" sz="1200" kern="1200" dirty="0"/>
            <a:t>—one species of flying squirrel will always out-survive the other. </a:t>
          </a:r>
          <a:br>
            <a:rPr lang="en-US" sz="1200" kern="1200" dirty="0"/>
          </a:br>
          <a:endParaRPr lang="en-US" sz="1200" kern="1200" dirty="0"/>
        </a:p>
      </dsp:txBody>
      <dsp:txXfrm>
        <a:off x="695177" y="1076176"/>
        <a:ext cx="2145326" cy="2145326"/>
      </dsp:txXfrm>
    </dsp:sp>
    <dsp:sp modelId="{C5ADC794-B89E-7E4F-8820-6A1FF5CBC3E2}">
      <dsp:nvSpPr>
        <dsp:cNvPr id="0" name=""/>
        <dsp:cNvSpPr/>
      </dsp:nvSpPr>
      <dsp:spPr>
        <a:xfrm>
          <a:off x="3139440" y="960119"/>
          <a:ext cx="2377440" cy="2377440"/>
        </a:xfrm>
        <a:prstGeom prst="roundRect">
          <a:avLst/>
        </a:prstGeom>
        <a:solidFill>
          <a:schemeClr val="accent1">
            <a:hueOff val="0"/>
            <a:satOff val="0"/>
            <a:lumOff val="0"/>
            <a:alphaOff val="0"/>
          </a:schemeClr>
        </a:solidFill>
        <a:ln>
          <a:noFill/>
        </a:ln>
        <a:effectLst/>
        <a:scene3d>
          <a:camera prst="isometricOffAxis2Left" zoom="95000">
            <a:rot lat="0" lon="12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With 10 of each flying squirrel species per 10m</a:t>
          </a:r>
          <a:r>
            <a:rPr lang="en-US" sz="1200" kern="1200" baseline="30000" dirty="0"/>
            <a:t>2</a:t>
          </a:r>
          <a:r>
            <a:rPr lang="en-US" sz="1200" kern="1200" dirty="0"/>
            <a:t> enclosure at elevations of 1,100 meters and below, </a:t>
          </a:r>
          <a:r>
            <a:rPr lang="en-US" sz="1200" i="1" kern="1200" dirty="0"/>
            <a:t>G. </a:t>
          </a:r>
          <a:r>
            <a:rPr lang="en-US" sz="1200" i="1" kern="1200" dirty="0" err="1"/>
            <a:t>sabrinas</a:t>
          </a:r>
          <a:r>
            <a:rPr lang="en-US" sz="1200" kern="1200" dirty="0"/>
            <a:t> outcompetes </a:t>
          </a:r>
          <a:r>
            <a:rPr lang="en-US" sz="1200" i="1" kern="1200" dirty="0"/>
            <a:t>G. </a:t>
          </a:r>
          <a:r>
            <a:rPr lang="en-US" sz="1200" i="1" kern="1200" dirty="0" err="1"/>
            <a:t>fuscus</a:t>
          </a:r>
          <a:r>
            <a:rPr lang="en-US" sz="1200" i="1" kern="1200" dirty="0"/>
            <a:t>, </a:t>
          </a:r>
          <a:r>
            <a:rPr lang="en-US" sz="1200" kern="1200" dirty="0"/>
            <a:t>and at elevations of 1,200 meters above sea level or more, </a:t>
          </a:r>
          <a:r>
            <a:rPr lang="en-US" sz="1200" i="1" kern="1200" dirty="0"/>
            <a:t>G. </a:t>
          </a:r>
          <a:r>
            <a:rPr lang="en-US" sz="1200" i="1" kern="1200" dirty="0" err="1"/>
            <a:t>fuscus</a:t>
          </a:r>
          <a:r>
            <a:rPr lang="en-US" sz="1200" i="1" kern="1200" dirty="0"/>
            <a:t> </a:t>
          </a:r>
          <a:r>
            <a:rPr lang="en-US" sz="1200" kern="1200" dirty="0"/>
            <a:t>outcompetes </a:t>
          </a:r>
          <a:r>
            <a:rPr lang="en-US" sz="1200" i="1" kern="1200" dirty="0"/>
            <a:t>G. </a:t>
          </a:r>
          <a:r>
            <a:rPr lang="en-US" sz="1200" i="1" kern="1200" dirty="0" err="1"/>
            <a:t>sabrinas</a:t>
          </a:r>
          <a:r>
            <a:rPr lang="en-US" sz="1200" i="1" kern="1200" dirty="0"/>
            <a:t>, </a:t>
          </a:r>
          <a:r>
            <a:rPr lang="en-US" sz="1200" kern="1200" dirty="0"/>
            <a:t>but at an elevation of 1,100-1,200 meters, the two species coexist.</a:t>
          </a:r>
        </a:p>
      </dsp:txBody>
      <dsp:txXfrm>
        <a:off x="3255497" y="1076176"/>
        <a:ext cx="2145326" cy="2145326"/>
      </dsp:txXfrm>
    </dsp:sp>
    <dsp:sp modelId="{23B738EC-3D08-BF43-A871-8B159EFE8EDD}">
      <dsp:nvSpPr>
        <dsp:cNvPr id="0" name=""/>
        <dsp:cNvSpPr/>
      </dsp:nvSpPr>
      <dsp:spPr>
        <a:xfrm>
          <a:off x="579120" y="3520440"/>
          <a:ext cx="2377440" cy="2377440"/>
        </a:xfrm>
        <a:prstGeom prst="roundRect">
          <a:avLst/>
        </a:prstGeom>
        <a:solidFill>
          <a:schemeClr val="accent1">
            <a:hueOff val="0"/>
            <a:satOff val="0"/>
            <a:lumOff val="0"/>
            <a:alphaOff val="0"/>
          </a:schemeClr>
        </a:solidFill>
        <a:ln>
          <a:noFill/>
        </a:ln>
        <a:effectLst/>
        <a:scene3d>
          <a:camera prst="isometricOffAxis2Left" zoom="95000">
            <a:rot lat="0" lon="12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Both species survive better without competition, but </a:t>
          </a:r>
          <a:r>
            <a:rPr lang="en-US" sz="1200" i="1" kern="1200"/>
            <a:t>G. fuscus</a:t>
          </a:r>
          <a:r>
            <a:rPr lang="en-US" sz="1200" kern="1200"/>
            <a:t> seems to outcompete </a:t>
          </a:r>
          <a:r>
            <a:rPr lang="en-US" sz="1200" i="1" kern="1200"/>
            <a:t>G. sabrinas</a:t>
          </a:r>
          <a:r>
            <a:rPr lang="en-US" sz="1200" kern="1200"/>
            <a:t> in overlapping territory—which is an elevation of 1,150 meters.</a:t>
          </a:r>
        </a:p>
      </dsp:txBody>
      <dsp:txXfrm>
        <a:off x="695177" y="3636497"/>
        <a:ext cx="2145326" cy="2145326"/>
      </dsp:txXfrm>
    </dsp:sp>
    <dsp:sp modelId="{D819EB3A-58D6-E049-857B-BDE3E1BD289A}">
      <dsp:nvSpPr>
        <dsp:cNvPr id="0" name=""/>
        <dsp:cNvSpPr/>
      </dsp:nvSpPr>
      <dsp:spPr>
        <a:xfrm>
          <a:off x="3139440" y="3520440"/>
          <a:ext cx="2377440" cy="2377440"/>
        </a:xfrm>
        <a:prstGeom prst="roundRect">
          <a:avLst/>
        </a:prstGeom>
        <a:solidFill>
          <a:schemeClr val="accent1">
            <a:hueOff val="0"/>
            <a:satOff val="0"/>
            <a:lumOff val="0"/>
            <a:alphaOff val="0"/>
          </a:schemeClr>
        </a:solidFill>
        <a:ln>
          <a:noFill/>
        </a:ln>
        <a:effectLst/>
        <a:scene3d>
          <a:camera prst="isometricOffAxis2Left" zoom="95000">
            <a:rot lat="0" lon="12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Both flying squirrel populations seem to have increasingly poor survival as they venture outside of their ideal elevation, implying they won’t often encounter each other in the wild unless they travel to a more extreme elevation (respective to the species’ ideal range) where both species have only an </a:t>
          </a:r>
          <a:r>
            <a:rPr lang="en-US" sz="1200" i="1" kern="1200" dirty="0"/>
            <a:t>okay </a:t>
          </a:r>
          <a:r>
            <a:rPr lang="en-US" sz="1200" kern="1200" dirty="0"/>
            <a:t>chance of survival. </a:t>
          </a:r>
        </a:p>
      </dsp:txBody>
      <dsp:txXfrm>
        <a:off x="3255497" y="3636497"/>
        <a:ext cx="2145326" cy="21453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E7EA-8701-D0AE-3947-4860D009B9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4763C-C59B-12F3-6ACF-E3B8FB586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4BF244-F82F-F77B-8B2A-4A93FC19D4EA}"/>
              </a:ext>
            </a:extLst>
          </p:cNvPr>
          <p:cNvSpPr>
            <a:spLocks noGrp="1"/>
          </p:cNvSpPr>
          <p:nvPr>
            <p:ph type="dt" sz="half" idx="10"/>
          </p:nvPr>
        </p:nvSpPr>
        <p:spPr/>
        <p:txBody>
          <a:bodyPr/>
          <a:lstStyle/>
          <a:p>
            <a:fld id="{17AA65EA-6382-8847-9B83-E7849EFCA698}" type="datetimeFigureOut">
              <a:rPr lang="en-US" smtClean="0"/>
              <a:t>3/22/2024</a:t>
            </a:fld>
            <a:endParaRPr lang="en-US"/>
          </a:p>
        </p:txBody>
      </p:sp>
      <p:sp>
        <p:nvSpPr>
          <p:cNvPr id="5" name="Footer Placeholder 4">
            <a:extLst>
              <a:ext uri="{FF2B5EF4-FFF2-40B4-BE49-F238E27FC236}">
                <a16:creationId xmlns:a16="http://schemas.microsoft.com/office/drawing/2014/main" id="{356E8791-2A6C-C930-BDCB-E82AF347B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2F75C-63C7-EB79-8061-C4CA2138402B}"/>
              </a:ext>
            </a:extLst>
          </p:cNvPr>
          <p:cNvSpPr>
            <a:spLocks noGrp="1"/>
          </p:cNvSpPr>
          <p:nvPr>
            <p:ph type="sldNum" sz="quarter" idx="12"/>
          </p:nvPr>
        </p:nvSpPr>
        <p:spPr/>
        <p:txBody>
          <a:bodyPr/>
          <a:lstStyle/>
          <a:p>
            <a:fld id="{9F61ABE8-5DA5-6447-B794-E609833F0E87}" type="slidenum">
              <a:rPr lang="en-US" smtClean="0"/>
              <a:t>‹#›</a:t>
            </a:fld>
            <a:endParaRPr lang="en-US"/>
          </a:p>
        </p:txBody>
      </p:sp>
    </p:spTree>
    <p:extLst>
      <p:ext uri="{BB962C8B-B14F-4D97-AF65-F5344CB8AC3E}">
        <p14:creationId xmlns:p14="http://schemas.microsoft.com/office/powerpoint/2010/main" val="281391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70DF-1FC3-EA06-5671-B1A9AB6ED0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646004-388C-A6C1-D115-7057D287FF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F66833-018E-B2CF-B7F6-4B35A3DE5887}"/>
              </a:ext>
            </a:extLst>
          </p:cNvPr>
          <p:cNvSpPr>
            <a:spLocks noGrp="1"/>
          </p:cNvSpPr>
          <p:nvPr>
            <p:ph type="dt" sz="half" idx="10"/>
          </p:nvPr>
        </p:nvSpPr>
        <p:spPr/>
        <p:txBody>
          <a:bodyPr/>
          <a:lstStyle/>
          <a:p>
            <a:fld id="{17AA65EA-6382-8847-9B83-E7849EFCA698}" type="datetimeFigureOut">
              <a:rPr lang="en-US" smtClean="0"/>
              <a:t>3/22/2024</a:t>
            </a:fld>
            <a:endParaRPr lang="en-US"/>
          </a:p>
        </p:txBody>
      </p:sp>
      <p:sp>
        <p:nvSpPr>
          <p:cNvPr id="5" name="Footer Placeholder 4">
            <a:extLst>
              <a:ext uri="{FF2B5EF4-FFF2-40B4-BE49-F238E27FC236}">
                <a16:creationId xmlns:a16="http://schemas.microsoft.com/office/drawing/2014/main" id="{A37D1989-3C93-98B4-A79C-1B7D75E2B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B3F3A-DAE6-7EE9-D204-B7DD98226689}"/>
              </a:ext>
            </a:extLst>
          </p:cNvPr>
          <p:cNvSpPr>
            <a:spLocks noGrp="1"/>
          </p:cNvSpPr>
          <p:nvPr>
            <p:ph type="sldNum" sz="quarter" idx="12"/>
          </p:nvPr>
        </p:nvSpPr>
        <p:spPr/>
        <p:txBody>
          <a:bodyPr/>
          <a:lstStyle/>
          <a:p>
            <a:fld id="{9F61ABE8-5DA5-6447-B794-E609833F0E87}" type="slidenum">
              <a:rPr lang="en-US" smtClean="0"/>
              <a:t>‹#›</a:t>
            </a:fld>
            <a:endParaRPr lang="en-US"/>
          </a:p>
        </p:txBody>
      </p:sp>
    </p:spTree>
    <p:extLst>
      <p:ext uri="{BB962C8B-B14F-4D97-AF65-F5344CB8AC3E}">
        <p14:creationId xmlns:p14="http://schemas.microsoft.com/office/powerpoint/2010/main" val="4022804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67841-374F-C01C-99CB-102452891C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2DF6DB-8B24-250B-AA45-1113142BBB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4AC8D-E20A-175F-6606-FF31E2D02A25}"/>
              </a:ext>
            </a:extLst>
          </p:cNvPr>
          <p:cNvSpPr>
            <a:spLocks noGrp="1"/>
          </p:cNvSpPr>
          <p:nvPr>
            <p:ph type="dt" sz="half" idx="10"/>
          </p:nvPr>
        </p:nvSpPr>
        <p:spPr/>
        <p:txBody>
          <a:bodyPr/>
          <a:lstStyle/>
          <a:p>
            <a:fld id="{17AA65EA-6382-8847-9B83-E7849EFCA698}" type="datetimeFigureOut">
              <a:rPr lang="en-US" smtClean="0"/>
              <a:t>3/22/2024</a:t>
            </a:fld>
            <a:endParaRPr lang="en-US"/>
          </a:p>
        </p:txBody>
      </p:sp>
      <p:sp>
        <p:nvSpPr>
          <p:cNvPr id="5" name="Footer Placeholder 4">
            <a:extLst>
              <a:ext uri="{FF2B5EF4-FFF2-40B4-BE49-F238E27FC236}">
                <a16:creationId xmlns:a16="http://schemas.microsoft.com/office/drawing/2014/main" id="{3730FBA7-85F2-8403-2CF8-A234071EE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C8E58-11C0-5B1D-C9A3-7DC03147AC91}"/>
              </a:ext>
            </a:extLst>
          </p:cNvPr>
          <p:cNvSpPr>
            <a:spLocks noGrp="1"/>
          </p:cNvSpPr>
          <p:nvPr>
            <p:ph type="sldNum" sz="quarter" idx="12"/>
          </p:nvPr>
        </p:nvSpPr>
        <p:spPr/>
        <p:txBody>
          <a:bodyPr/>
          <a:lstStyle/>
          <a:p>
            <a:fld id="{9F61ABE8-5DA5-6447-B794-E609833F0E87}" type="slidenum">
              <a:rPr lang="en-US" smtClean="0"/>
              <a:t>‹#›</a:t>
            </a:fld>
            <a:endParaRPr lang="en-US"/>
          </a:p>
        </p:txBody>
      </p:sp>
    </p:spTree>
    <p:extLst>
      <p:ext uri="{BB962C8B-B14F-4D97-AF65-F5344CB8AC3E}">
        <p14:creationId xmlns:p14="http://schemas.microsoft.com/office/powerpoint/2010/main" val="369287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E5035-E157-163D-1926-5E94EBDC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42E2D5-B1F2-0251-F2D3-3C121713A7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83B3E-9D22-3C46-C747-4169B331E089}"/>
              </a:ext>
            </a:extLst>
          </p:cNvPr>
          <p:cNvSpPr>
            <a:spLocks noGrp="1"/>
          </p:cNvSpPr>
          <p:nvPr>
            <p:ph type="dt" sz="half" idx="10"/>
          </p:nvPr>
        </p:nvSpPr>
        <p:spPr/>
        <p:txBody>
          <a:bodyPr/>
          <a:lstStyle/>
          <a:p>
            <a:fld id="{17AA65EA-6382-8847-9B83-E7849EFCA698}" type="datetimeFigureOut">
              <a:rPr lang="en-US" smtClean="0"/>
              <a:t>3/22/2024</a:t>
            </a:fld>
            <a:endParaRPr lang="en-US"/>
          </a:p>
        </p:txBody>
      </p:sp>
      <p:sp>
        <p:nvSpPr>
          <p:cNvPr id="5" name="Footer Placeholder 4">
            <a:extLst>
              <a:ext uri="{FF2B5EF4-FFF2-40B4-BE49-F238E27FC236}">
                <a16:creationId xmlns:a16="http://schemas.microsoft.com/office/drawing/2014/main" id="{068F67FD-97FB-8388-94BC-08E20B0A8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CFCA5-3D5B-0CC1-C262-3DE2359D4CD1}"/>
              </a:ext>
            </a:extLst>
          </p:cNvPr>
          <p:cNvSpPr>
            <a:spLocks noGrp="1"/>
          </p:cNvSpPr>
          <p:nvPr>
            <p:ph type="sldNum" sz="quarter" idx="12"/>
          </p:nvPr>
        </p:nvSpPr>
        <p:spPr/>
        <p:txBody>
          <a:bodyPr/>
          <a:lstStyle/>
          <a:p>
            <a:fld id="{9F61ABE8-5DA5-6447-B794-E609833F0E87}" type="slidenum">
              <a:rPr lang="en-US" smtClean="0"/>
              <a:t>‹#›</a:t>
            </a:fld>
            <a:endParaRPr lang="en-US"/>
          </a:p>
        </p:txBody>
      </p:sp>
    </p:spTree>
    <p:extLst>
      <p:ext uri="{BB962C8B-B14F-4D97-AF65-F5344CB8AC3E}">
        <p14:creationId xmlns:p14="http://schemas.microsoft.com/office/powerpoint/2010/main" val="247095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92EB-AC48-C551-EB2B-23572804B5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DF1C66-8FA7-10AA-F071-62E8437328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CEAF4A-284E-E3CB-0F58-A5E7805AA155}"/>
              </a:ext>
            </a:extLst>
          </p:cNvPr>
          <p:cNvSpPr>
            <a:spLocks noGrp="1"/>
          </p:cNvSpPr>
          <p:nvPr>
            <p:ph type="dt" sz="half" idx="10"/>
          </p:nvPr>
        </p:nvSpPr>
        <p:spPr/>
        <p:txBody>
          <a:bodyPr/>
          <a:lstStyle/>
          <a:p>
            <a:fld id="{17AA65EA-6382-8847-9B83-E7849EFCA698}" type="datetimeFigureOut">
              <a:rPr lang="en-US" smtClean="0"/>
              <a:t>3/22/2024</a:t>
            </a:fld>
            <a:endParaRPr lang="en-US"/>
          </a:p>
        </p:txBody>
      </p:sp>
      <p:sp>
        <p:nvSpPr>
          <p:cNvPr id="5" name="Footer Placeholder 4">
            <a:extLst>
              <a:ext uri="{FF2B5EF4-FFF2-40B4-BE49-F238E27FC236}">
                <a16:creationId xmlns:a16="http://schemas.microsoft.com/office/drawing/2014/main" id="{00559DE2-20B9-D7AF-336B-BAFA50AEF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487B7-E70F-8B6D-DF9F-6F3FAB2FA510}"/>
              </a:ext>
            </a:extLst>
          </p:cNvPr>
          <p:cNvSpPr>
            <a:spLocks noGrp="1"/>
          </p:cNvSpPr>
          <p:nvPr>
            <p:ph type="sldNum" sz="quarter" idx="12"/>
          </p:nvPr>
        </p:nvSpPr>
        <p:spPr/>
        <p:txBody>
          <a:bodyPr/>
          <a:lstStyle/>
          <a:p>
            <a:fld id="{9F61ABE8-5DA5-6447-B794-E609833F0E87}" type="slidenum">
              <a:rPr lang="en-US" smtClean="0"/>
              <a:t>‹#›</a:t>
            </a:fld>
            <a:endParaRPr lang="en-US"/>
          </a:p>
        </p:txBody>
      </p:sp>
    </p:spTree>
    <p:extLst>
      <p:ext uri="{BB962C8B-B14F-4D97-AF65-F5344CB8AC3E}">
        <p14:creationId xmlns:p14="http://schemas.microsoft.com/office/powerpoint/2010/main" val="359126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423-5D07-D7A2-6AF7-63A33B79F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A1B3DD-D2BF-D4C4-12EC-8DB0981F7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B4E377-9CD9-86F8-DB18-892A887678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25AA57-0635-3B93-E185-F59CB2D1D476}"/>
              </a:ext>
            </a:extLst>
          </p:cNvPr>
          <p:cNvSpPr>
            <a:spLocks noGrp="1"/>
          </p:cNvSpPr>
          <p:nvPr>
            <p:ph type="dt" sz="half" idx="10"/>
          </p:nvPr>
        </p:nvSpPr>
        <p:spPr/>
        <p:txBody>
          <a:bodyPr/>
          <a:lstStyle/>
          <a:p>
            <a:fld id="{17AA65EA-6382-8847-9B83-E7849EFCA698}" type="datetimeFigureOut">
              <a:rPr lang="en-US" smtClean="0"/>
              <a:t>3/22/2024</a:t>
            </a:fld>
            <a:endParaRPr lang="en-US"/>
          </a:p>
        </p:txBody>
      </p:sp>
      <p:sp>
        <p:nvSpPr>
          <p:cNvPr id="6" name="Footer Placeholder 5">
            <a:extLst>
              <a:ext uri="{FF2B5EF4-FFF2-40B4-BE49-F238E27FC236}">
                <a16:creationId xmlns:a16="http://schemas.microsoft.com/office/drawing/2014/main" id="{76FFB6BF-1662-8392-1090-151F31E93B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B050FF-855D-0753-E2C5-7BC61767356D}"/>
              </a:ext>
            </a:extLst>
          </p:cNvPr>
          <p:cNvSpPr>
            <a:spLocks noGrp="1"/>
          </p:cNvSpPr>
          <p:nvPr>
            <p:ph type="sldNum" sz="quarter" idx="12"/>
          </p:nvPr>
        </p:nvSpPr>
        <p:spPr/>
        <p:txBody>
          <a:bodyPr/>
          <a:lstStyle/>
          <a:p>
            <a:fld id="{9F61ABE8-5DA5-6447-B794-E609833F0E87}" type="slidenum">
              <a:rPr lang="en-US" smtClean="0"/>
              <a:t>‹#›</a:t>
            </a:fld>
            <a:endParaRPr lang="en-US"/>
          </a:p>
        </p:txBody>
      </p:sp>
    </p:spTree>
    <p:extLst>
      <p:ext uri="{BB962C8B-B14F-4D97-AF65-F5344CB8AC3E}">
        <p14:creationId xmlns:p14="http://schemas.microsoft.com/office/powerpoint/2010/main" val="423869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615AD-2188-953C-A323-5B92156BD2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5725DD-97BE-5902-B5B8-9A78F27E90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9CAE14-866D-68A7-5222-7B94901E0D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4FB259-07A5-294C-0B7E-C00DF2D9B8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45A58A-83C8-E226-79C8-320A5DF6CC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386D7E-4E88-AB92-CB85-C36957AB3602}"/>
              </a:ext>
            </a:extLst>
          </p:cNvPr>
          <p:cNvSpPr>
            <a:spLocks noGrp="1"/>
          </p:cNvSpPr>
          <p:nvPr>
            <p:ph type="dt" sz="half" idx="10"/>
          </p:nvPr>
        </p:nvSpPr>
        <p:spPr/>
        <p:txBody>
          <a:bodyPr/>
          <a:lstStyle/>
          <a:p>
            <a:fld id="{17AA65EA-6382-8847-9B83-E7849EFCA698}" type="datetimeFigureOut">
              <a:rPr lang="en-US" smtClean="0"/>
              <a:t>3/22/2024</a:t>
            </a:fld>
            <a:endParaRPr lang="en-US"/>
          </a:p>
        </p:txBody>
      </p:sp>
      <p:sp>
        <p:nvSpPr>
          <p:cNvPr id="8" name="Footer Placeholder 7">
            <a:extLst>
              <a:ext uri="{FF2B5EF4-FFF2-40B4-BE49-F238E27FC236}">
                <a16:creationId xmlns:a16="http://schemas.microsoft.com/office/drawing/2014/main" id="{73F4ADC2-C990-DBFD-1E88-269F288B6E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014206-0444-E974-A186-540CD831E36B}"/>
              </a:ext>
            </a:extLst>
          </p:cNvPr>
          <p:cNvSpPr>
            <a:spLocks noGrp="1"/>
          </p:cNvSpPr>
          <p:nvPr>
            <p:ph type="sldNum" sz="quarter" idx="12"/>
          </p:nvPr>
        </p:nvSpPr>
        <p:spPr/>
        <p:txBody>
          <a:bodyPr/>
          <a:lstStyle/>
          <a:p>
            <a:fld id="{9F61ABE8-5DA5-6447-B794-E609833F0E87}" type="slidenum">
              <a:rPr lang="en-US" smtClean="0"/>
              <a:t>‹#›</a:t>
            </a:fld>
            <a:endParaRPr lang="en-US"/>
          </a:p>
        </p:txBody>
      </p:sp>
    </p:spTree>
    <p:extLst>
      <p:ext uri="{BB962C8B-B14F-4D97-AF65-F5344CB8AC3E}">
        <p14:creationId xmlns:p14="http://schemas.microsoft.com/office/powerpoint/2010/main" val="206801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EB663-CCEC-2B69-B223-19E8DA0E9A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3BE378-057A-8D39-FA2A-1876F5C579B2}"/>
              </a:ext>
            </a:extLst>
          </p:cNvPr>
          <p:cNvSpPr>
            <a:spLocks noGrp="1"/>
          </p:cNvSpPr>
          <p:nvPr>
            <p:ph type="dt" sz="half" idx="10"/>
          </p:nvPr>
        </p:nvSpPr>
        <p:spPr/>
        <p:txBody>
          <a:bodyPr/>
          <a:lstStyle/>
          <a:p>
            <a:fld id="{17AA65EA-6382-8847-9B83-E7849EFCA698}" type="datetimeFigureOut">
              <a:rPr lang="en-US" smtClean="0"/>
              <a:t>3/22/2024</a:t>
            </a:fld>
            <a:endParaRPr lang="en-US"/>
          </a:p>
        </p:txBody>
      </p:sp>
      <p:sp>
        <p:nvSpPr>
          <p:cNvPr id="4" name="Footer Placeholder 3">
            <a:extLst>
              <a:ext uri="{FF2B5EF4-FFF2-40B4-BE49-F238E27FC236}">
                <a16:creationId xmlns:a16="http://schemas.microsoft.com/office/drawing/2014/main" id="{00232375-9663-F5D0-978F-95FFF8F79E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D4C1AA-0ECD-8B33-9AA0-09B644B78897}"/>
              </a:ext>
            </a:extLst>
          </p:cNvPr>
          <p:cNvSpPr>
            <a:spLocks noGrp="1"/>
          </p:cNvSpPr>
          <p:nvPr>
            <p:ph type="sldNum" sz="quarter" idx="12"/>
          </p:nvPr>
        </p:nvSpPr>
        <p:spPr/>
        <p:txBody>
          <a:bodyPr/>
          <a:lstStyle/>
          <a:p>
            <a:fld id="{9F61ABE8-5DA5-6447-B794-E609833F0E87}" type="slidenum">
              <a:rPr lang="en-US" smtClean="0"/>
              <a:t>‹#›</a:t>
            </a:fld>
            <a:endParaRPr lang="en-US"/>
          </a:p>
        </p:txBody>
      </p:sp>
    </p:spTree>
    <p:extLst>
      <p:ext uri="{BB962C8B-B14F-4D97-AF65-F5344CB8AC3E}">
        <p14:creationId xmlns:p14="http://schemas.microsoft.com/office/powerpoint/2010/main" val="24069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25C4D-ECB7-1B0F-3309-6A24ABBA767E}"/>
              </a:ext>
            </a:extLst>
          </p:cNvPr>
          <p:cNvSpPr>
            <a:spLocks noGrp="1"/>
          </p:cNvSpPr>
          <p:nvPr>
            <p:ph type="dt" sz="half" idx="10"/>
          </p:nvPr>
        </p:nvSpPr>
        <p:spPr/>
        <p:txBody>
          <a:bodyPr/>
          <a:lstStyle/>
          <a:p>
            <a:fld id="{17AA65EA-6382-8847-9B83-E7849EFCA698}" type="datetimeFigureOut">
              <a:rPr lang="en-US" smtClean="0"/>
              <a:t>3/22/2024</a:t>
            </a:fld>
            <a:endParaRPr lang="en-US"/>
          </a:p>
        </p:txBody>
      </p:sp>
      <p:sp>
        <p:nvSpPr>
          <p:cNvPr id="3" name="Footer Placeholder 2">
            <a:extLst>
              <a:ext uri="{FF2B5EF4-FFF2-40B4-BE49-F238E27FC236}">
                <a16:creationId xmlns:a16="http://schemas.microsoft.com/office/drawing/2014/main" id="{1E183260-7AF9-F536-8CFC-CEB201DECB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15B25E-527B-FEA4-405E-ECB82664BC03}"/>
              </a:ext>
            </a:extLst>
          </p:cNvPr>
          <p:cNvSpPr>
            <a:spLocks noGrp="1"/>
          </p:cNvSpPr>
          <p:nvPr>
            <p:ph type="sldNum" sz="quarter" idx="12"/>
          </p:nvPr>
        </p:nvSpPr>
        <p:spPr/>
        <p:txBody>
          <a:bodyPr/>
          <a:lstStyle/>
          <a:p>
            <a:fld id="{9F61ABE8-5DA5-6447-B794-E609833F0E87}" type="slidenum">
              <a:rPr lang="en-US" smtClean="0"/>
              <a:t>‹#›</a:t>
            </a:fld>
            <a:endParaRPr lang="en-US"/>
          </a:p>
        </p:txBody>
      </p:sp>
    </p:spTree>
    <p:extLst>
      <p:ext uri="{BB962C8B-B14F-4D97-AF65-F5344CB8AC3E}">
        <p14:creationId xmlns:p14="http://schemas.microsoft.com/office/powerpoint/2010/main" val="252945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EBFE4-906E-3F22-483F-C92E83E80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F2E0B3-31CA-1505-7A8E-FA7C8E7C5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6CAE29-9ACE-3A5B-4D35-6D233A5F0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EF2560-FB1D-F1CE-F953-DDD5E9EDAE72}"/>
              </a:ext>
            </a:extLst>
          </p:cNvPr>
          <p:cNvSpPr>
            <a:spLocks noGrp="1"/>
          </p:cNvSpPr>
          <p:nvPr>
            <p:ph type="dt" sz="half" idx="10"/>
          </p:nvPr>
        </p:nvSpPr>
        <p:spPr/>
        <p:txBody>
          <a:bodyPr/>
          <a:lstStyle/>
          <a:p>
            <a:fld id="{17AA65EA-6382-8847-9B83-E7849EFCA698}" type="datetimeFigureOut">
              <a:rPr lang="en-US" smtClean="0"/>
              <a:t>3/22/2024</a:t>
            </a:fld>
            <a:endParaRPr lang="en-US"/>
          </a:p>
        </p:txBody>
      </p:sp>
      <p:sp>
        <p:nvSpPr>
          <p:cNvPr id="6" name="Footer Placeholder 5">
            <a:extLst>
              <a:ext uri="{FF2B5EF4-FFF2-40B4-BE49-F238E27FC236}">
                <a16:creationId xmlns:a16="http://schemas.microsoft.com/office/drawing/2014/main" id="{E4410DA5-F3B2-DE8B-3D47-45D07AFD4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F7B5D3-4D65-F1D0-2C96-9F604307DAF8}"/>
              </a:ext>
            </a:extLst>
          </p:cNvPr>
          <p:cNvSpPr>
            <a:spLocks noGrp="1"/>
          </p:cNvSpPr>
          <p:nvPr>
            <p:ph type="sldNum" sz="quarter" idx="12"/>
          </p:nvPr>
        </p:nvSpPr>
        <p:spPr/>
        <p:txBody>
          <a:bodyPr/>
          <a:lstStyle/>
          <a:p>
            <a:fld id="{9F61ABE8-5DA5-6447-B794-E609833F0E87}" type="slidenum">
              <a:rPr lang="en-US" smtClean="0"/>
              <a:t>‹#›</a:t>
            </a:fld>
            <a:endParaRPr lang="en-US"/>
          </a:p>
        </p:txBody>
      </p:sp>
    </p:spTree>
    <p:extLst>
      <p:ext uri="{BB962C8B-B14F-4D97-AF65-F5344CB8AC3E}">
        <p14:creationId xmlns:p14="http://schemas.microsoft.com/office/powerpoint/2010/main" val="88589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506D-E569-9970-6030-796074E8FE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A70C9F-A2CF-3172-EAF5-6B5AB62993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73691A-9868-549A-2D85-50F591F5C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FB7182-1511-DC28-33A0-53EFC7423D1C}"/>
              </a:ext>
            </a:extLst>
          </p:cNvPr>
          <p:cNvSpPr>
            <a:spLocks noGrp="1"/>
          </p:cNvSpPr>
          <p:nvPr>
            <p:ph type="dt" sz="half" idx="10"/>
          </p:nvPr>
        </p:nvSpPr>
        <p:spPr/>
        <p:txBody>
          <a:bodyPr/>
          <a:lstStyle/>
          <a:p>
            <a:fld id="{17AA65EA-6382-8847-9B83-E7849EFCA698}" type="datetimeFigureOut">
              <a:rPr lang="en-US" smtClean="0"/>
              <a:t>3/22/2024</a:t>
            </a:fld>
            <a:endParaRPr lang="en-US"/>
          </a:p>
        </p:txBody>
      </p:sp>
      <p:sp>
        <p:nvSpPr>
          <p:cNvPr id="6" name="Footer Placeholder 5">
            <a:extLst>
              <a:ext uri="{FF2B5EF4-FFF2-40B4-BE49-F238E27FC236}">
                <a16:creationId xmlns:a16="http://schemas.microsoft.com/office/drawing/2014/main" id="{21E963D9-2ABE-3E77-BC32-16561629EF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D501B-6948-74C8-46B4-F98FEF9F41F0}"/>
              </a:ext>
            </a:extLst>
          </p:cNvPr>
          <p:cNvSpPr>
            <a:spLocks noGrp="1"/>
          </p:cNvSpPr>
          <p:nvPr>
            <p:ph type="sldNum" sz="quarter" idx="12"/>
          </p:nvPr>
        </p:nvSpPr>
        <p:spPr/>
        <p:txBody>
          <a:bodyPr/>
          <a:lstStyle/>
          <a:p>
            <a:fld id="{9F61ABE8-5DA5-6447-B794-E609833F0E87}" type="slidenum">
              <a:rPr lang="en-US" smtClean="0"/>
              <a:t>‹#›</a:t>
            </a:fld>
            <a:endParaRPr lang="en-US"/>
          </a:p>
        </p:txBody>
      </p:sp>
    </p:spTree>
    <p:extLst>
      <p:ext uri="{BB962C8B-B14F-4D97-AF65-F5344CB8AC3E}">
        <p14:creationId xmlns:p14="http://schemas.microsoft.com/office/powerpoint/2010/main" val="2995491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19F8E0-7DD7-6415-5708-ED422058D5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CE47CB-027F-C9CC-DEAA-65CBC70A3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B26C1-0ABE-52F0-841A-8EAF6A9AC6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A65EA-6382-8847-9B83-E7849EFCA698}" type="datetimeFigureOut">
              <a:rPr lang="en-US" smtClean="0"/>
              <a:t>3/22/2024</a:t>
            </a:fld>
            <a:endParaRPr lang="en-US"/>
          </a:p>
        </p:txBody>
      </p:sp>
      <p:sp>
        <p:nvSpPr>
          <p:cNvPr id="5" name="Footer Placeholder 4">
            <a:extLst>
              <a:ext uri="{FF2B5EF4-FFF2-40B4-BE49-F238E27FC236}">
                <a16:creationId xmlns:a16="http://schemas.microsoft.com/office/drawing/2014/main" id="{C4DFABBF-AB38-1195-EB9D-FEBE6E5197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61F640-29D5-8FD0-3468-9E4C8E1C6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1ABE8-5DA5-6447-B794-E609833F0E87}" type="slidenum">
              <a:rPr lang="en-US" smtClean="0"/>
              <a:t>‹#›</a:t>
            </a:fld>
            <a:endParaRPr lang="en-US"/>
          </a:p>
        </p:txBody>
      </p:sp>
    </p:spTree>
    <p:extLst>
      <p:ext uri="{BB962C8B-B14F-4D97-AF65-F5344CB8AC3E}">
        <p14:creationId xmlns:p14="http://schemas.microsoft.com/office/powerpoint/2010/main" val="207454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4.pn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1C0AFFD0-5E9C-CA74-D5B4-166F2C6F940C}"/>
              </a:ext>
            </a:extLst>
          </p:cNvPr>
          <p:cNvSpPr txBox="1"/>
          <p:nvPr/>
        </p:nvSpPr>
        <p:spPr>
          <a:xfrm>
            <a:off x="-107840" y="1"/>
            <a:ext cx="12192000" cy="6857999"/>
          </a:xfrm>
          <a:custGeom>
            <a:avLst/>
            <a:gdLst>
              <a:gd name="connsiteX0" fmla="*/ 0 w 12192000"/>
              <a:gd name="connsiteY0" fmla="*/ 0 h 6857999"/>
              <a:gd name="connsiteX1" fmla="*/ 702491 w 12192000"/>
              <a:gd name="connsiteY1" fmla="*/ 0 h 6857999"/>
              <a:gd name="connsiteX2" fmla="*/ 1526903 w 12192000"/>
              <a:gd name="connsiteY2" fmla="*/ 0 h 6857999"/>
              <a:gd name="connsiteX3" fmla="*/ 1741714 w 12192000"/>
              <a:gd name="connsiteY3" fmla="*/ 0 h 6857999"/>
              <a:gd name="connsiteX4" fmla="*/ 1956526 w 12192000"/>
              <a:gd name="connsiteY4" fmla="*/ 0 h 6857999"/>
              <a:gd name="connsiteX5" fmla="*/ 2780937 w 12192000"/>
              <a:gd name="connsiteY5" fmla="*/ 0 h 6857999"/>
              <a:gd name="connsiteX6" fmla="*/ 2995749 w 12192000"/>
              <a:gd name="connsiteY6" fmla="*/ 0 h 6857999"/>
              <a:gd name="connsiteX7" fmla="*/ 3576320 w 12192000"/>
              <a:gd name="connsiteY7" fmla="*/ 0 h 6857999"/>
              <a:gd name="connsiteX8" fmla="*/ 3913051 w 12192000"/>
              <a:gd name="connsiteY8" fmla="*/ 0 h 6857999"/>
              <a:gd name="connsiteX9" fmla="*/ 4249783 w 12192000"/>
              <a:gd name="connsiteY9" fmla="*/ 0 h 6857999"/>
              <a:gd name="connsiteX10" fmla="*/ 4586514 w 12192000"/>
              <a:gd name="connsiteY10" fmla="*/ 0 h 6857999"/>
              <a:gd name="connsiteX11" fmla="*/ 4923246 w 12192000"/>
              <a:gd name="connsiteY11" fmla="*/ 0 h 6857999"/>
              <a:gd name="connsiteX12" fmla="*/ 5381897 w 12192000"/>
              <a:gd name="connsiteY12" fmla="*/ 0 h 6857999"/>
              <a:gd name="connsiteX13" fmla="*/ 5718629 w 12192000"/>
              <a:gd name="connsiteY13" fmla="*/ 0 h 6857999"/>
              <a:gd name="connsiteX14" fmla="*/ 6177280 w 12192000"/>
              <a:gd name="connsiteY14" fmla="*/ 0 h 6857999"/>
              <a:gd name="connsiteX15" fmla="*/ 6879771 w 12192000"/>
              <a:gd name="connsiteY15" fmla="*/ 0 h 6857999"/>
              <a:gd name="connsiteX16" fmla="*/ 7216503 w 12192000"/>
              <a:gd name="connsiteY16" fmla="*/ 0 h 6857999"/>
              <a:gd name="connsiteX17" fmla="*/ 7431314 w 12192000"/>
              <a:gd name="connsiteY17" fmla="*/ 0 h 6857999"/>
              <a:gd name="connsiteX18" fmla="*/ 8255726 w 12192000"/>
              <a:gd name="connsiteY18" fmla="*/ 0 h 6857999"/>
              <a:gd name="connsiteX19" fmla="*/ 8470537 w 12192000"/>
              <a:gd name="connsiteY19" fmla="*/ 0 h 6857999"/>
              <a:gd name="connsiteX20" fmla="*/ 9051109 w 12192000"/>
              <a:gd name="connsiteY20" fmla="*/ 0 h 6857999"/>
              <a:gd name="connsiteX21" fmla="*/ 9265920 w 12192000"/>
              <a:gd name="connsiteY21" fmla="*/ 0 h 6857999"/>
              <a:gd name="connsiteX22" fmla="*/ 9968411 w 12192000"/>
              <a:gd name="connsiteY22" fmla="*/ 0 h 6857999"/>
              <a:gd name="connsiteX23" fmla="*/ 10548983 w 12192000"/>
              <a:gd name="connsiteY23" fmla="*/ 0 h 6857999"/>
              <a:gd name="connsiteX24" fmla="*/ 11251474 w 12192000"/>
              <a:gd name="connsiteY24" fmla="*/ 0 h 6857999"/>
              <a:gd name="connsiteX25" fmla="*/ 12192000 w 12192000"/>
              <a:gd name="connsiteY25" fmla="*/ 0 h 6857999"/>
              <a:gd name="connsiteX26" fmla="*/ 12192000 w 12192000"/>
              <a:gd name="connsiteY26" fmla="*/ 640080 h 6857999"/>
              <a:gd name="connsiteX27" fmla="*/ 12192000 w 12192000"/>
              <a:gd name="connsiteY27" fmla="*/ 1280160 h 6857999"/>
              <a:gd name="connsiteX28" fmla="*/ 12192000 w 12192000"/>
              <a:gd name="connsiteY28" fmla="*/ 1645920 h 6857999"/>
              <a:gd name="connsiteX29" fmla="*/ 12192000 w 12192000"/>
              <a:gd name="connsiteY29" fmla="*/ 2148840 h 6857999"/>
              <a:gd name="connsiteX30" fmla="*/ 12192000 w 12192000"/>
              <a:gd name="connsiteY30" fmla="*/ 2720340 h 6857999"/>
              <a:gd name="connsiteX31" fmla="*/ 12192000 w 12192000"/>
              <a:gd name="connsiteY31" fmla="*/ 3154680 h 6857999"/>
              <a:gd name="connsiteX32" fmla="*/ 12192000 w 12192000"/>
              <a:gd name="connsiteY32" fmla="*/ 3863339 h 6857999"/>
              <a:gd name="connsiteX33" fmla="*/ 12192000 w 12192000"/>
              <a:gd name="connsiteY33" fmla="*/ 4229099 h 6857999"/>
              <a:gd name="connsiteX34" fmla="*/ 12192000 w 12192000"/>
              <a:gd name="connsiteY34" fmla="*/ 4594859 h 6857999"/>
              <a:gd name="connsiteX35" fmla="*/ 12192000 w 12192000"/>
              <a:gd name="connsiteY35" fmla="*/ 5097779 h 6857999"/>
              <a:gd name="connsiteX36" fmla="*/ 12192000 w 12192000"/>
              <a:gd name="connsiteY36" fmla="*/ 5669279 h 6857999"/>
              <a:gd name="connsiteX37" fmla="*/ 12192000 w 12192000"/>
              <a:gd name="connsiteY37" fmla="*/ 6309359 h 6857999"/>
              <a:gd name="connsiteX38" fmla="*/ 12192000 w 12192000"/>
              <a:gd name="connsiteY38" fmla="*/ 6857999 h 6857999"/>
              <a:gd name="connsiteX39" fmla="*/ 11367589 w 12192000"/>
              <a:gd name="connsiteY39" fmla="*/ 6857999 h 6857999"/>
              <a:gd name="connsiteX40" fmla="*/ 11030857 w 12192000"/>
              <a:gd name="connsiteY40" fmla="*/ 6857999 h 6857999"/>
              <a:gd name="connsiteX41" fmla="*/ 10572206 w 12192000"/>
              <a:gd name="connsiteY41" fmla="*/ 6857999 h 6857999"/>
              <a:gd name="connsiteX42" fmla="*/ 9869714 w 12192000"/>
              <a:gd name="connsiteY42" fmla="*/ 6857999 h 6857999"/>
              <a:gd name="connsiteX43" fmla="*/ 9167223 w 12192000"/>
              <a:gd name="connsiteY43" fmla="*/ 6857999 h 6857999"/>
              <a:gd name="connsiteX44" fmla="*/ 8586651 w 12192000"/>
              <a:gd name="connsiteY44" fmla="*/ 6857999 h 6857999"/>
              <a:gd name="connsiteX45" fmla="*/ 8128000 w 12192000"/>
              <a:gd name="connsiteY45" fmla="*/ 6857999 h 6857999"/>
              <a:gd name="connsiteX46" fmla="*/ 7303589 w 12192000"/>
              <a:gd name="connsiteY46" fmla="*/ 6857999 h 6857999"/>
              <a:gd name="connsiteX47" fmla="*/ 6723017 w 12192000"/>
              <a:gd name="connsiteY47" fmla="*/ 6857999 h 6857999"/>
              <a:gd name="connsiteX48" fmla="*/ 6386286 w 12192000"/>
              <a:gd name="connsiteY48" fmla="*/ 6857999 h 6857999"/>
              <a:gd name="connsiteX49" fmla="*/ 6049554 w 12192000"/>
              <a:gd name="connsiteY49" fmla="*/ 6857999 h 6857999"/>
              <a:gd name="connsiteX50" fmla="*/ 5834743 w 12192000"/>
              <a:gd name="connsiteY50" fmla="*/ 6857999 h 6857999"/>
              <a:gd name="connsiteX51" fmla="*/ 5254171 w 12192000"/>
              <a:gd name="connsiteY51" fmla="*/ 6857999 h 6857999"/>
              <a:gd name="connsiteX52" fmla="*/ 4917440 w 12192000"/>
              <a:gd name="connsiteY52" fmla="*/ 6857999 h 6857999"/>
              <a:gd name="connsiteX53" fmla="*/ 4093029 w 12192000"/>
              <a:gd name="connsiteY53" fmla="*/ 6857999 h 6857999"/>
              <a:gd name="connsiteX54" fmla="*/ 3390537 w 12192000"/>
              <a:gd name="connsiteY54" fmla="*/ 6857999 h 6857999"/>
              <a:gd name="connsiteX55" fmla="*/ 2931886 w 12192000"/>
              <a:gd name="connsiteY55" fmla="*/ 6857999 h 6857999"/>
              <a:gd name="connsiteX56" fmla="*/ 2107474 w 12192000"/>
              <a:gd name="connsiteY56" fmla="*/ 6857999 h 6857999"/>
              <a:gd name="connsiteX57" fmla="*/ 1526903 w 12192000"/>
              <a:gd name="connsiteY57" fmla="*/ 6857999 h 6857999"/>
              <a:gd name="connsiteX58" fmla="*/ 1190171 w 12192000"/>
              <a:gd name="connsiteY58" fmla="*/ 6857999 h 6857999"/>
              <a:gd name="connsiteX59" fmla="*/ 0 w 12192000"/>
              <a:gd name="connsiteY59" fmla="*/ 6857999 h 6857999"/>
              <a:gd name="connsiteX60" fmla="*/ 0 w 12192000"/>
              <a:gd name="connsiteY60" fmla="*/ 6423659 h 6857999"/>
              <a:gd name="connsiteX61" fmla="*/ 0 w 12192000"/>
              <a:gd name="connsiteY61" fmla="*/ 5714999 h 6857999"/>
              <a:gd name="connsiteX62" fmla="*/ 0 w 12192000"/>
              <a:gd name="connsiteY62" fmla="*/ 5143499 h 6857999"/>
              <a:gd name="connsiteX63" fmla="*/ 0 w 12192000"/>
              <a:gd name="connsiteY63" fmla="*/ 4640579 h 6857999"/>
              <a:gd name="connsiteX64" fmla="*/ 0 w 12192000"/>
              <a:gd name="connsiteY64" fmla="*/ 4069079 h 6857999"/>
              <a:gd name="connsiteX65" fmla="*/ 0 w 12192000"/>
              <a:gd name="connsiteY65" fmla="*/ 3497579 h 6857999"/>
              <a:gd name="connsiteX66" fmla="*/ 0 w 12192000"/>
              <a:gd name="connsiteY66" fmla="*/ 3131820 h 6857999"/>
              <a:gd name="connsiteX67" fmla="*/ 0 w 12192000"/>
              <a:gd name="connsiteY67" fmla="*/ 2491740 h 6857999"/>
              <a:gd name="connsiteX68" fmla="*/ 0 w 12192000"/>
              <a:gd name="connsiteY68" fmla="*/ 1851660 h 6857999"/>
              <a:gd name="connsiteX69" fmla="*/ 0 w 12192000"/>
              <a:gd name="connsiteY69" fmla="*/ 1485900 h 6857999"/>
              <a:gd name="connsiteX70" fmla="*/ 0 w 12192000"/>
              <a:gd name="connsiteY70" fmla="*/ 1051560 h 6857999"/>
              <a:gd name="connsiteX71" fmla="*/ 0 w 12192000"/>
              <a:gd name="connsiteY71" fmla="*/ 548640 h 6857999"/>
              <a:gd name="connsiteX72" fmla="*/ 0 w 12192000"/>
              <a:gd name="connsiteY72"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192000" h="6857999" fill="none" extrusionOk="0">
                <a:moveTo>
                  <a:pt x="0" y="0"/>
                </a:moveTo>
                <a:cubicBezTo>
                  <a:pt x="171115" y="-38867"/>
                  <a:pt x="518598" y="51985"/>
                  <a:pt x="702491" y="0"/>
                </a:cubicBezTo>
                <a:cubicBezTo>
                  <a:pt x="886384" y="-51985"/>
                  <a:pt x="1256628" y="66364"/>
                  <a:pt x="1526903" y="0"/>
                </a:cubicBezTo>
                <a:cubicBezTo>
                  <a:pt x="1797178" y="-66364"/>
                  <a:pt x="1642069" y="20096"/>
                  <a:pt x="1741714" y="0"/>
                </a:cubicBezTo>
                <a:cubicBezTo>
                  <a:pt x="1841359" y="-20096"/>
                  <a:pt x="1906654" y="15463"/>
                  <a:pt x="1956526" y="0"/>
                </a:cubicBezTo>
                <a:cubicBezTo>
                  <a:pt x="2006398" y="-15463"/>
                  <a:pt x="2560288" y="79982"/>
                  <a:pt x="2780937" y="0"/>
                </a:cubicBezTo>
                <a:cubicBezTo>
                  <a:pt x="3001586" y="-79982"/>
                  <a:pt x="2905370" y="158"/>
                  <a:pt x="2995749" y="0"/>
                </a:cubicBezTo>
                <a:cubicBezTo>
                  <a:pt x="3086128" y="-158"/>
                  <a:pt x="3457349" y="36619"/>
                  <a:pt x="3576320" y="0"/>
                </a:cubicBezTo>
                <a:cubicBezTo>
                  <a:pt x="3695291" y="-36619"/>
                  <a:pt x="3772022" y="233"/>
                  <a:pt x="3913051" y="0"/>
                </a:cubicBezTo>
                <a:cubicBezTo>
                  <a:pt x="4054080" y="-233"/>
                  <a:pt x="4164552" y="4812"/>
                  <a:pt x="4249783" y="0"/>
                </a:cubicBezTo>
                <a:cubicBezTo>
                  <a:pt x="4335014" y="-4812"/>
                  <a:pt x="4422637" y="7487"/>
                  <a:pt x="4586514" y="0"/>
                </a:cubicBezTo>
                <a:cubicBezTo>
                  <a:pt x="4750391" y="-7487"/>
                  <a:pt x="4822917" y="15190"/>
                  <a:pt x="4923246" y="0"/>
                </a:cubicBezTo>
                <a:cubicBezTo>
                  <a:pt x="5023575" y="-15190"/>
                  <a:pt x="5188732" y="12626"/>
                  <a:pt x="5381897" y="0"/>
                </a:cubicBezTo>
                <a:cubicBezTo>
                  <a:pt x="5575062" y="-12626"/>
                  <a:pt x="5621863" y="31835"/>
                  <a:pt x="5718629" y="0"/>
                </a:cubicBezTo>
                <a:cubicBezTo>
                  <a:pt x="5815395" y="-31835"/>
                  <a:pt x="5999081" y="13936"/>
                  <a:pt x="6177280" y="0"/>
                </a:cubicBezTo>
                <a:cubicBezTo>
                  <a:pt x="6355479" y="-13936"/>
                  <a:pt x="6657096" y="78176"/>
                  <a:pt x="6879771" y="0"/>
                </a:cubicBezTo>
                <a:cubicBezTo>
                  <a:pt x="7102446" y="-78176"/>
                  <a:pt x="7060098" y="8337"/>
                  <a:pt x="7216503" y="0"/>
                </a:cubicBezTo>
                <a:cubicBezTo>
                  <a:pt x="7372908" y="-8337"/>
                  <a:pt x="7378435" y="11228"/>
                  <a:pt x="7431314" y="0"/>
                </a:cubicBezTo>
                <a:cubicBezTo>
                  <a:pt x="7484193" y="-11228"/>
                  <a:pt x="7930919" y="4366"/>
                  <a:pt x="8255726" y="0"/>
                </a:cubicBezTo>
                <a:cubicBezTo>
                  <a:pt x="8580533" y="-4366"/>
                  <a:pt x="8401935" y="534"/>
                  <a:pt x="8470537" y="0"/>
                </a:cubicBezTo>
                <a:cubicBezTo>
                  <a:pt x="8539139" y="-534"/>
                  <a:pt x="8861842" y="9048"/>
                  <a:pt x="9051109" y="0"/>
                </a:cubicBezTo>
                <a:cubicBezTo>
                  <a:pt x="9240376" y="-9048"/>
                  <a:pt x="9210890" y="25102"/>
                  <a:pt x="9265920" y="0"/>
                </a:cubicBezTo>
                <a:cubicBezTo>
                  <a:pt x="9320950" y="-25102"/>
                  <a:pt x="9808366" y="37903"/>
                  <a:pt x="9968411" y="0"/>
                </a:cubicBezTo>
                <a:cubicBezTo>
                  <a:pt x="10128456" y="-37903"/>
                  <a:pt x="10273258" y="58167"/>
                  <a:pt x="10548983" y="0"/>
                </a:cubicBezTo>
                <a:cubicBezTo>
                  <a:pt x="10824708" y="-58167"/>
                  <a:pt x="10983187" y="31114"/>
                  <a:pt x="11251474" y="0"/>
                </a:cubicBezTo>
                <a:cubicBezTo>
                  <a:pt x="11519761" y="-31114"/>
                  <a:pt x="11733113" y="97300"/>
                  <a:pt x="12192000" y="0"/>
                </a:cubicBezTo>
                <a:cubicBezTo>
                  <a:pt x="12194500" y="215921"/>
                  <a:pt x="12190169" y="360242"/>
                  <a:pt x="12192000" y="640080"/>
                </a:cubicBezTo>
                <a:cubicBezTo>
                  <a:pt x="12193831" y="919918"/>
                  <a:pt x="12157944" y="1136551"/>
                  <a:pt x="12192000" y="1280160"/>
                </a:cubicBezTo>
                <a:cubicBezTo>
                  <a:pt x="12226056" y="1423769"/>
                  <a:pt x="12164404" y="1547469"/>
                  <a:pt x="12192000" y="1645920"/>
                </a:cubicBezTo>
                <a:cubicBezTo>
                  <a:pt x="12219596" y="1744371"/>
                  <a:pt x="12152309" y="2017387"/>
                  <a:pt x="12192000" y="2148840"/>
                </a:cubicBezTo>
                <a:cubicBezTo>
                  <a:pt x="12231691" y="2280293"/>
                  <a:pt x="12159517" y="2602882"/>
                  <a:pt x="12192000" y="2720340"/>
                </a:cubicBezTo>
                <a:cubicBezTo>
                  <a:pt x="12224483" y="2837798"/>
                  <a:pt x="12155801" y="2980776"/>
                  <a:pt x="12192000" y="3154680"/>
                </a:cubicBezTo>
                <a:cubicBezTo>
                  <a:pt x="12228199" y="3328584"/>
                  <a:pt x="12190388" y="3545202"/>
                  <a:pt x="12192000" y="3863339"/>
                </a:cubicBezTo>
                <a:cubicBezTo>
                  <a:pt x="12193612" y="4181476"/>
                  <a:pt x="12154829" y="4065528"/>
                  <a:pt x="12192000" y="4229099"/>
                </a:cubicBezTo>
                <a:cubicBezTo>
                  <a:pt x="12229171" y="4392670"/>
                  <a:pt x="12177260" y="4480710"/>
                  <a:pt x="12192000" y="4594859"/>
                </a:cubicBezTo>
                <a:cubicBezTo>
                  <a:pt x="12206740" y="4709008"/>
                  <a:pt x="12166464" y="4979308"/>
                  <a:pt x="12192000" y="5097779"/>
                </a:cubicBezTo>
                <a:cubicBezTo>
                  <a:pt x="12217536" y="5216250"/>
                  <a:pt x="12185020" y="5396691"/>
                  <a:pt x="12192000" y="5669279"/>
                </a:cubicBezTo>
                <a:cubicBezTo>
                  <a:pt x="12198980" y="5941867"/>
                  <a:pt x="12148046" y="6133841"/>
                  <a:pt x="12192000" y="6309359"/>
                </a:cubicBezTo>
                <a:cubicBezTo>
                  <a:pt x="12235954" y="6484877"/>
                  <a:pt x="12157599" y="6726918"/>
                  <a:pt x="12192000" y="6857999"/>
                </a:cubicBezTo>
                <a:cubicBezTo>
                  <a:pt x="11972403" y="6943652"/>
                  <a:pt x="11576939" y="6841389"/>
                  <a:pt x="11367589" y="6857999"/>
                </a:cubicBezTo>
                <a:cubicBezTo>
                  <a:pt x="11158239" y="6874609"/>
                  <a:pt x="11114841" y="6818587"/>
                  <a:pt x="11030857" y="6857999"/>
                </a:cubicBezTo>
                <a:cubicBezTo>
                  <a:pt x="10946873" y="6897411"/>
                  <a:pt x="10801145" y="6831011"/>
                  <a:pt x="10572206" y="6857999"/>
                </a:cubicBezTo>
                <a:cubicBezTo>
                  <a:pt x="10343267" y="6884987"/>
                  <a:pt x="10089667" y="6850024"/>
                  <a:pt x="9869714" y="6857999"/>
                </a:cubicBezTo>
                <a:cubicBezTo>
                  <a:pt x="9649761" y="6865974"/>
                  <a:pt x="9478909" y="6801952"/>
                  <a:pt x="9167223" y="6857999"/>
                </a:cubicBezTo>
                <a:cubicBezTo>
                  <a:pt x="8855537" y="6914046"/>
                  <a:pt x="8706934" y="6801363"/>
                  <a:pt x="8586651" y="6857999"/>
                </a:cubicBezTo>
                <a:cubicBezTo>
                  <a:pt x="8466368" y="6914635"/>
                  <a:pt x="8263760" y="6851014"/>
                  <a:pt x="8128000" y="6857999"/>
                </a:cubicBezTo>
                <a:cubicBezTo>
                  <a:pt x="7992240" y="6864984"/>
                  <a:pt x="7520466" y="6811683"/>
                  <a:pt x="7303589" y="6857999"/>
                </a:cubicBezTo>
                <a:cubicBezTo>
                  <a:pt x="7086712" y="6904315"/>
                  <a:pt x="6902626" y="6819744"/>
                  <a:pt x="6723017" y="6857999"/>
                </a:cubicBezTo>
                <a:cubicBezTo>
                  <a:pt x="6543408" y="6896254"/>
                  <a:pt x="6526775" y="6845325"/>
                  <a:pt x="6386286" y="6857999"/>
                </a:cubicBezTo>
                <a:cubicBezTo>
                  <a:pt x="6245797" y="6870673"/>
                  <a:pt x="6181235" y="6843943"/>
                  <a:pt x="6049554" y="6857999"/>
                </a:cubicBezTo>
                <a:cubicBezTo>
                  <a:pt x="5917873" y="6872055"/>
                  <a:pt x="5886449" y="6845414"/>
                  <a:pt x="5834743" y="6857999"/>
                </a:cubicBezTo>
                <a:cubicBezTo>
                  <a:pt x="5783037" y="6870584"/>
                  <a:pt x="5535094" y="6847352"/>
                  <a:pt x="5254171" y="6857999"/>
                </a:cubicBezTo>
                <a:cubicBezTo>
                  <a:pt x="4973248" y="6868646"/>
                  <a:pt x="4988095" y="6854732"/>
                  <a:pt x="4917440" y="6857999"/>
                </a:cubicBezTo>
                <a:cubicBezTo>
                  <a:pt x="4846785" y="6861266"/>
                  <a:pt x="4316487" y="6782522"/>
                  <a:pt x="4093029" y="6857999"/>
                </a:cubicBezTo>
                <a:cubicBezTo>
                  <a:pt x="3869571" y="6933476"/>
                  <a:pt x="3738244" y="6848423"/>
                  <a:pt x="3390537" y="6857999"/>
                </a:cubicBezTo>
                <a:cubicBezTo>
                  <a:pt x="3042830" y="6867575"/>
                  <a:pt x="3113730" y="6843522"/>
                  <a:pt x="2931886" y="6857999"/>
                </a:cubicBezTo>
                <a:cubicBezTo>
                  <a:pt x="2750042" y="6872476"/>
                  <a:pt x="2505186" y="6847916"/>
                  <a:pt x="2107474" y="6857999"/>
                </a:cubicBezTo>
                <a:cubicBezTo>
                  <a:pt x="1709762" y="6868082"/>
                  <a:pt x="1788329" y="6790894"/>
                  <a:pt x="1526903" y="6857999"/>
                </a:cubicBezTo>
                <a:cubicBezTo>
                  <a:pt x="1265477" y="6925104"/>
                  <a:pt x="1338252" y="6848959"/>
                  <a:pt x="1190171" y="6857999"/>
                </a:cubicBezTo>
                <a:cubicBezTo>
                  <a:pt x="1042090" y="6867039"/>
                  <a:pt x="456967" y="6792606"/>
                  <a:pt x="0" y="6857999"/>
                </a:cubicBezTo>
                <a:cubicBezTo>
                  <a:pt x="-46081" y="6764728"/>
                  <a:pt x="40084" y="6592054"/>
                  <a:pt x="0" y="6423659"/>
                </a:cubicBezTo>
                <a:cubicBezTo>
                  <a:pt x="-40084" y="6255264"/>
                  <a:pt x="10374" y="6041364"/>
                  <a:pt x="0" y="5714999"/>
                </a:cubicBezTo>
                <a:cubicBezTo>
                  <a:pt x="-10374" y="5388634"/>
                  <a:pt x="8818" y="5419759"/>
                  <a:pt x="0" y="5143499"/>
                </a:cubicBezTo>
                <a:cubicBezTo>
                  <a:pt x="-8818" y="4867239"/>
                  <a:pt x="48009" y="4763632"/>
                  <a:pt x="0" y="4640579"/>
                </a:cubicBezTo>
                <a:cubicBezTo>
                  <a:pt x="-48009" y="4517526"/>
                  <a:pt x="45035" y="4295940"/>
                  <a:pt x="0" y="4069079"/>
                </a:cubicBezTo>
                <a:cubicBezTo>
                  <a:pt x="-45035" y="3842218"/>
                  <a:pt x="14414" y="3702113"/>
                  <a:pt x="0" y="3497579"/>
                </a:cubicBezTo>
                <a:cubicBezTo>
                  <a:pt x="-14414" y="3293045"/>
                  <a:pt x="23768" y="3221079"/>
                  <a:pt x="0" y="3131820"/>
                </a:cubicBezTo>
                <a:cubicBezTo>
                  <a:pt x="-23768" y="3042561"/>
                  <a:pt x="67349" y="2684548"/>
                  <a:pt x="0" y="2491740"/>
                </a:cubicBezTo>
                <a:cubicBezTo>
                  <a:pt x="-67349" y="2298932"/>
                  <a:pt x="54745" y="2025919"/>
                  <a:pt x="0" y="1851660"/>
                </a:cubicBezTo>
                <a:cubicBezTo>
                  <a:pt x="-54745" y="1677401"/>
                  <a:pt x="43318" y="1566111"/>
                  <a:pt x="0" y="1485900"/>
                </a:cubicBezTo>
                <a:cubicBezTo>
                  <a:pt x="-43318" y="1405689"/>
                  <a:pt x="7161" y="1229626"/>
                  <a:pt x="0" y="1051560"/>
                </a:cubicBezTo>
                <a:cubicBezTo>
                  <a:pt x="-7161" y="873494"/>
                  <a:pt x="39913" y="706998"/>
                  <a:pt x="0" y="548640"/>
                </a:cubicBezTo>
                <a:cubicBezTo>
                  <a:pt x="-39913" y="390282"/>
                  <a:pt x="8952" y="163143"/>
                  <a:pt x="0" y="0"/>
                </a:cubicBezTo>
                <a:close/>
              </a:path>
              <a:path w="12192000" h="6857999" stroke="0" extrusionOk="0">
                <a:moveTo>
                  <a:pt x="0" y="0"/>
                </a:moveTo>
                <a:cubicBezTo>
                  <a:pt x="117127" y="-5097"/>
                  <a:pt x="305253" y="1402"/>
                  <a:pt x="458651" y="0"/>
                </a:cubicBezTo>
                <a:cubicBezTo>
                  <a:pt x="612049" y="-1402"/>
                  <a:pt x="595207" y="19573"/>
                  <a:pt x="673463" y="0"/>
                </a:cubicBezTo>
                <a:cubicBezTo>
                  <a:pt x="751719" y="-19573"/>
                  <a:pt x="1110976" y="2947"/>
                  <a:pt x="1497874" y="0"/>
                </a:cubicBezTo>
                <a:cubicBezTo>
                  <a:pt x="1884772" y="-2947"/>
                  <a:pt x="1727277" y="12394"/>
                  <a:pt x="1956526" y="0"/>
                </a:cubicBezTo>
                <a:cubicBezTo>
                  <a:pt x="2185775" y="-12394"/>
                  <a:pt x="2186037" y="21439"/>
                  <a:pt x="2415177" y="0"/>
                </a:cubicBezTo>
                <a:cubicBezTo>
                  <a:pt x="2644317" y="-21439"/>
                  <a:pt x="2980375" y="35203"/>
                  <a:pt x="3239589" y="0"/>
                </a:cubicBezTo>
                <a:cubicBezTo>
                  <a:pt x="3498803" y="-35203"/>
                  <a:pt x="3499976" y="366"/>
                  <a:pt x="3576320" y="0"/>
                </a:cubicBezTo>
                <a:cubicBezTo>
                  <a:pt x="3652664" y="-366"/>
                  <a:pt x="4027617" y="80807"/>
                  <a:pt x="4400731" y="0"/>
                </a:cubicBezTo>
                <a:cubicBezTo>
                  <a:pt x="4773845" y="-80807"/>
                  <a:pt x="4838935" y="27413"/>
                  <a:pt x="5225143" y="0"/>
                </a:cubicBezTo>
                <a:cubicBezTo>
                  <a:pt x="5611351" y="-27413"/>
                  <a:pt x="5670159" y="30339"/>
                  <a:pt x="5805714" y="0"/>
                </a:cubicBezTo>
                <a:cubicBezTo>
                  <a:pt x="5941269" y="-30339"/>
                  <a:pt x="6367077" y="29593"/>
                  <a:pt x="6630126" y="0"/>
                </a:cubicBezTo>
                <a:cubicBezTo>
                  <a:pt x="6893175" y="-29593"/>
                  <a:pt x="6919581" y="35567"/>
                  <a:pt x="7088777" y="0"/>
                </a:cubicBezTo>
                <a:cubicBezTo>
                  <a:pt x="7257973" y="-35567"/>
                  <a:pt x="7359908" y="46992"/>
                  <a:pt x="7547429" y="0"/>
                </a:cubicBezTo>
                <a:cubicBezTo>
                  <a:pt x="7734950" y="-46992"/>
                  <a:pt x="8044814" y="40653"/>
                  <a:pt x="8249920" y="0"/>
                </a:cubicBezTo>
                <a:cubicBezTo>
                  <a:pt x="8455026" y="-40653"/>
                  <a:pt x="8489644" y="23818"/>
                  <a:pt x="8708571" y="0"/>
                </a:cubicBezTo>
                <a:cubicBezTo>
                  <a:pt x="8927498" y="-23818"/>
                  <a:pt x="9259545" y="8651"/>
                  <a:pt x="9532983" y="0"/>
                </a:cubicBezTo>
                <a:cubicBezTo>
                  <a:pt x="9806421" y="-8651"/>
                  <a:pt x="10032831" y="97126"/>
                  <a:pt x="10357394" y="0"/>
                </a:cubicBezTo>
                <a:cubicBezTo>
                  <a:pt x="10681957" y="-97126"/>
                  <a:pt x="10669289" y="18621"/>
                  <a:pt x="10937966" y="0"/>
                </a:cubicBezTo>
                <a:cubicBezTo>
                  <a:pt x="11206643" y="-18621"/>
                  <a:pt x="11228125" y="49914"/>
                  <a:pt x="11396617" y="0"/>
                </a:cubicBezTo>
                <a:cubicBezTo>
                  <a:pt x="11565109" y="-49914"/>
                  <a:pt x="11567903" y="2966"/>
                  <a:pt x="11611429" y="0"/>
                </a:cubicBezTo>
                <a:cubicBezTo>
                  <a:pt x="11654955" y="-2966"/>
                  <a:pt x="11909242" y="42336"/>
                  <a:pt x="12192000" y="0"/>
                </a:cubicBezTo>
                <a:cubicBezTo>
                  <a:pt x="12228019" y="213296"/>
                  <a:pt x="12147319" y="305727"/>
                  <a:pt x="12192000" y="434340"/>
                </a:cubicBezTo>
                <a:cubicBezTo>
                  <a:pt x="12236681" y="562953"/>
                  <a:pt x="12186928" y="804948"/>
                  <a:pt x="12192000" y="937260"/>
                </a:cubicBezTo>
                <a:cubicBezTo>
                  <a:pt x="12197072" y="1069572"/>
                  <a:pt x="12191125" y="1233491"/>
                  <a:pt x="12192000" y="1371600"/>
                </a:cubicBezTo>
                <a:cubicBezTo>
                  <a:pt x="12192875" y="1509709"/>
                  <a:pt x="12123242" y="1728354"/>
                  <a:pt x="12192000" y="2011680"/>
                </a:cubicBezTo>
                <a:cubicBezTo>
                  <a:pt x="12260758" y="2295006"/>
                  <a:pt x="12173196" y="2411009"/>
                  <a:pt x="12192000" y="2583180"/>
                </a:cubicBezTo>
                <a:cubicBezTo>
                  <a:pt x="12210804" y="2755351"/>
                  <a:pt x="12173001" y="2879417"/>
                  <a:pt x="12192000" y="3154680"/>
                </a:cubicBezTo>
                <a:cubicBezTo>
                  <a:pt x="12210999" y="3429943"/>
                  <a:pt x="12160299" y="3621208"/>
                  <a:pt x="12192000" y="3863339"/>
                </a:cubicBezTo>
                <a:cubicBezTo>
                  <a:pt x="12223701" y="4105470"/>
                  <a:pt x="12160526" y="4296848"/>
                  <a:pt x="12192000" y="4503419"/>
                </a:cubicBezTo>
                <a:cubicBezTo>
                  <a:pt x="12223474" y="4709990"/>
                  <a:pt x="12181453" y="4760657"/>
                  <a:pt x="12192000" y="4869179"/>
                </a:cubicBezTo>
                <a:cubicBezTo>
                  <a:pt x="12202547" y="4977701"/>
                  <a:pt x="12191464" y="5193185"/>
                  <a:pt x="12192000" y="5372099"/>
                </a:cubicBezTo>
                <a:cubicBezTo>
                  <a:pt x="12192536" y="5551013"/>
                  <a:pt x="12191276" y="5841292"/>
                  <a:pt x="12192000" y="6080759"/>
                </a:cubicBezTo>
                <a:cubicBezTo>
                  <a:pt x="12192724" y="6320226"/>
                  <a:pt x="12142830" y="6641718"/>
                  <a:pt x="12192000" y="6857999"/>
                </a:cubicBezTo>
                <a:cubicBezTo>
                  <a:pt x="12011855" y="6890347"/>
                  <a:pt x="11686353" y="6789454"/>
                  <a:pt x="11489509" y="6857999"/>
                </a:cubicBezTo>
                <a:cubicBezTo>
                  <a:pt x="11292665" y="6926544"/>
                  <a:pt x="11374661" y="6836146"/>
                  <a:pt x="11274697" y="6857999"/>
                </a:cubicBezTo>
                <a:cubicBezTo>
                  <a:pt x="11174733" y="6879852"/>
                  <a:pt x="11025090" y="6857873"/>
                  <a:pt x="10937966" y="6857999"/>
                </a:cubicBezTo>
                <a:cubicBezTo>
                  <a:pt x="10850842" y="6858125"/>
                  <a:pt x="10414506" y="6788956"/>
                  <a:pt x="10235474" y="6857999"/>
                </a:cubicBezTo>
                <a:cubicBezTo>
                  <a:pt x="10056442" y="6927042"/>
                  <a:pt x="10023465" y="6843022"/>
                  <a:pt x="9898743" y="6857999"/>
                </a:cubicBezTo>
                <a:cubicBezTo>
                  <a:pt x="9774021" y="6872976"/>
                  <a:pt x="9730552" y="6850927"/>
                  <a:pt x="9683931" y="6857999"/>
                </a:cubicBezTo>
                <a:cubicBezTo>
                  <a:pt x="9637310" y="6865071"/>
                  <a:pt x="9429877" y="6857732"/>
                  <a:pt x="9347200" y="6857999"/>
                </a:cubicBezTo>
                <a:cubicBezTo>
                  <a:pt x="9264523" y="6858266"/>
                  <a:pt x="8986644" y="6816680"/>
                  <a:pt x="8888549" y="6857999"/>
                </a:cubicBezTo>
                <a:cubicBezTo>
                  <a:pt x="8790454" y="6899318"/>
                  <a:pt x="8519798" y="6815499"/>
                  <a:pt x="8307977" y="6857999"/>
                </a:cubicBezTo>
                <a:cubicBezTo>
                  <a:pt x="8096156" y="6900499"/>
                  <a:pt x="8039106" y="6846526"/>
                  <a:pt x="7971246" y="6857999"/>
                </a:cubicBezTo>
                <a:cubicBezTo>
                  <a:pt x="7903386" y="6869472"/>
                  <a:pt x="7390064" y="6834676"/>
                  <a:pt x="7146834" y="6857999"/>
                </a:cubicBezTo>
                <a:cubicBezTo>
                  <a:pt x="6903604" y="6881322"/>
                  <a:pt x="6833830" y="6807851"/>
                  <a:pt x="6566263" y="6857999"/>
                </a:cubicBezTo>
                <a:cubicBezTo>
                  <a:pt x="6298696" y="6908147"/>
                  <a:pt x="5983265" y="6793403"/>
                  <a:pt x="5741851" y="6857999"/>
                </a:cubicBezTo>
                <a:cubicBezTo>
                  <a:pt x="5500437" y="6922595"/>
                  <a:pt x="5209564" y="6853835"/>
                  <a:pt x="5039360" y="6857999"/>
                </a:cubicBezTo>
                <a:cubicBezTo>
                  <a:pt x="4869156" y="6862163"/>
                  <a:pt x="4716100" y="6803217"/>
                  <a:pt x="4580709" y="6857999"/>
                </a:cubicBezTo>
                <a:cubicBezTo>
                  <a:pt x="4445318" y="6912781"/>
                  <a:pt x="4208098" y="6807043"/>
                  <a:pt x="3878217" y="6857999"/>
                </a:cubicBezTo>
                <a:cubicBezTo>
                  <a:pt x="3548336" y="6908955"/>
                  <a:pt x="3667819" y="6841251"/>
                  <a:pt x="3541486" y="6857999"/>
                </a:cubicBezTo>
                <a:cubicBezTo>
                  <a:pt x="3415153" y="6874747"/>
                  <a:pt x="3078750" y="6793718"/>
                  <a:pt x="2960914" y="6857999"/>
                </a:cubicBezTo>
                <a:cubicBezTo>
                  <a:pt x="2843078" y="6922280"/>
                  <a:pt x="2790053" y="6843327"/>
                  <a:pt x="2746103" y="6857999"/>
                </a:cubicBezTo>
                <a:cubicBezTo>
                  <a:pt x="2702153" y="6872671"/>
                  <a:pt x="2126980" y="6780280"/>
                  <a:pt x="1921691" y="6857999"/>
                </a:cubicBezTo>
                <a:cubicBezTo>
                  <a:pt x="1716402" y="6935718"/>
                  <a:pt x="1613961" y="6828905"/>
                  <a:pt x="1341120" y="6857999"/>
                </a:cubicBezTo>
                <a:cubicBezTo>
                  <a:pt x="1068279" y="6887093"/>
                  <a:pt x="682891" y="6813895"/>
                  <a:pt x="516709" y="6857999"/>
                </a:cubicBezTo>
                <a:cubicBezTo>
                  <a:pt x="350527" y="6902103"/>
                  <a:pt x="216644" y="6804454"/>
                  <a:pt x="0" y="6857999"/>
                </a:cubicBezTo>
                <a:cubicBezTo>
                  <a:pt x="-47229" y="6719777"/>
                  <a:pt x="3176" y="6534788"/>
                  <a:pt x="0" y="6423659"/>
                </a:cubicBezTo>
                <a:cubicBezTo>
                  <a:pt x="-3176" y="6312530"/>
                  <a:pt x="59507" y="5888493"/>
                  <a:pt x="0" y="5714999"/>
                </a:cubicBezTo>
                <a:cubicBezTo>
                  <a:pt x="-59507" y="5541505"/>
                  <a:pt x="11415" y="5331630"/>
                  <a:pt x="0" y="5143499"/>
                </a:cubicBezTo>
                <a:cubicBezTo>
                  <a:pt x="-11415" y="4955368"/>
                  <a:pt x="7006" y="4853367"/>
                  <a:pt x="0" y="4777739"/>
                </a:cubicBezTo>
                <a:cubicBezTo>
                  <a:pt x="-7006" y="4702111"/>
                  <a:pt x="42232" y="4417635"/>
                  <a:pt x="0" y="4206239"/>
                </a:cubicBezTo>
                <a:cubicBezTo>
                  <a:pt x="-42232" y="3994843"/>
                  <a:pt x="13268" y="3903698"/>
                  <a:pt x="0" y="3703319"/>
                </a:cubicBezTo>
                <a:cubicBezTo>
                  <a:pt x="-13268" y="3502940"/>
                  <a:pt x="15781" y="3348690"/>
                  <a:pt x="0" y="3200400"/>
                </a:cubicBezTo>
                <a:cubicBezTo>
                  <a:pt x="-15781" y="3052110"/>
                  <a:pt x="53415" y="2946244"/>
                  <a:pt x="0" y="2697480"/>
                </a:cubicBezTo>
                <a:cubicBezTo>
                  <a:pt x="-53415" y="2448716"/>
                  <a:pt x="9009" y="2303303"/>
                  <a:pt x="0" y="2194560"/>
                </a:cubicBezTo>
                <a:cubicBezTo>
                  <a:pt x="-9009" y="2085817"/>
                  <a:pt x="42528" y="1848496"/>
                  <a:pt x="0" y="1554480"/>
                </a:cubicBezTo>
                <a:cubicBezTo>
                  <a:pt x="-42528" y="1260464"/>
                  <a:pt x="7898" y="1101013"/>
                  <a:pt x="0" y="982980"/>
                </a:cubicBezTo>
                <a:cubicBezTo>
                  <a:pt x="-7898" y="864947"/>
                  <a:pt x="24206" y="770297"/>
                  <a:pt x="0" y="617220"/>
                </a:cubicBezTo>
                <a:cubicBezTo>
                  <a:pt x="-24206" y="464143"/>
                  <a:pt x="61975" y="218087"/>
                  <a:pt x="0" y="0"/>
                </a:cubicBezTo>
                <a:close/>
              </a:path>
            </a:pathLst>
          </a:custGeom>
          <a:gradFill>
            <a:gsLst>
              <a:gs pos="0">
                <a:schemeClr val="accent5">
                  <a:lumMod val="67000"/>
                </a:schemeClr>
              </a:gs>
              <a:gs pos="12000">
                <a:schemeClr val="accent1">
                  <a:lumMod val="20000"/>
                  <a:lumOff val="80000"/>
                </a:schemeClr>
              </a:gs>
              <a:gs pos="100000">
                <a:schemeClr val="accent5">
                  <a:lumMod val="60000"/>
                  <a:lumOff val="40000"/>
                </a:schemeClr>
              </a:gs>
            </a:gsLst>
            <a:lin ang="16200000" scaled="1"/>
          </a:gradFill>
          <a:ln w="3175">
            <a:solidFill>
              <a:schemeClr val="tx1"/>
            </a:solidFill>
            <a:prstDash val="sysDot"/>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endParaRPr lang="en-US" dirty="0"/>
          </a:p>
        </p:txBody>
      </p:sp>
      <p:graphicFrame>
        <p:nvGraphicFramePr>
          <p:cNvPr id="59" name="Diagram 58">
            <a:extLst>
              <a:ext uri="{FF2B5EF4-FFF2-40B4-BE49-F238E27FC236}">
                <a16:creationId xmlns:a16="http://schemas.microsoft.com/office/drawing/2014/main" id="{A342C47F-EB77-E07F-E7F8-8C3CB7021B36}"/>
              </a:ext>
            </a:extLst>
          </p:cNvPr>
          <p:cNvGraphicFramePr/>
          <p:nvPr>
            <p:extLst>
              <p:ext uri="{D42A27DB-BD31-4B8C-83A1-F6EECF244321}">
                <p14:modId xmlns:p14="http://schemas.microsoft.com/office/powerpoint/2010/main" val="2827536850"/>
              </p:ext>
            </p:extLst>
          </p:nvPr>
        </p:nvGraphicFramePr>
        <p:xfrm>
          <a:off x="0" y="32686"/>
          <a:ext cx="2912534" cy="293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5" name="Diagram 54">
            <a:extLst>
              <a:ext uri="{FF2B5EF4-FFF2-40B4-BE49-F238E27FC236}">
                <a16:creationId xmlns:a16="http://schemas.microsoft.com/office/drawing/2014/main" id="{B5A8BCFE-568F-DF5B-5376-74E4944D2175}"/>
              </a:ext>
            </a:extLst>
          </p:cNvPr>
          <p:cNvGraphicFramePr/>
          <p:nvPr>
            <p:extLst>
              <p:ext uri="{D42A27DB-BD31-4B8C-83A1-F6EECF244321}">
                <p14:modId xmlns:p14="http://schemas.microsoft.com/office/powerpoint/2010/main" val="314523189"/>
              </p:ext>
            </p:extLst>
          </p:nvPr>
        </p:nvGraphicFramePr>
        <p:xfrm>
          <a:off x="6096000" y="0"/>
          <a:ext cx="6096000" cy="685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Picture 10">
            <a:extLst>
              <a:ext uri="{FF2B5EF4-FFF2-40B4-BE49-F238E27FC236}">
                <a16:creationId xmlns:a16="http://schemas.microsoft.com/office/drawing/2014/main" id="{31E9B23C-2476-2DFA-2199-B0E988D8E665}"/>
              </a:ext>
            </a:extLst>
          </p:cNvPr>
          <p:cNvPicPr>
            <a:picLocks noChangeAspect="1"/>
          </p:cNvPicPr>
          <p:nvPr/>
        </p:nvPicPr>
        <p:blipFill>
          <a:blip r:embed="rId12"/>
          <a:stretch>
            <a:fillRect/>
          </a:stretch>
        </p:blipFill>
        <p:spPr>
          <a:xfrm>
            <a:off x="2763927" y="3608458"/>
            <a:ext cx="3932236" cy="2444751"/>
          </a:xfrm>
          <a:prstGeom prst="rect">
            <a:avLst/>
          </a:prstGeom>
          <a:scene3d>
            <a:camera prst="orthographicFront"/>
            <a:lightRig rig="threePt" dir="t"/>
          </a:scene3d>
          <a:sp3d>
            <a:bevelT w="165100" prst="coolSlant"/>
          </a:sp3d>
        </p:spPr>
      </p:pic>
      <p:pic>
        <p:nvPicPr>
          <p:cNvPr id="17" name="Picture 16">
            <a:extLst>
              <a:ext uri="{FF2B5EF4-FFF2-40B4-BE49-F238E27FC236}">
                <a16:creationId xmlns:a16="http://schemas.microsoft.com/office/drawing/2014/main" id="{5F525024-BA42-617A-DBBC-B900C11A2B41}"/>
              </a:ext>
            </a:extLst>
          </p:cNvPr>
          <p:cNvPicPr>
            <a:picLocks noChangeAspect="1"/>
          </p:cNvPicPr>
          <p:nvPr/>
        </p:nvPicPr>
        <p:blipFill>
          <a:blip r:embed="rId13"/>
          <a:stretch>
            <a:fillRect/>
          </a:stretch>
        </p:blipFill>
        <p:spPr>
          <a:xfrm>
            <a:off x="2763927" y="808443"/>
            <a:ext cx="3932236" cy="2444751"/>
          </a:xfrm>
          <a:prstGeom prst="rect">
            <a:avLst/>
          </a:prstGeom>
          <a:scene3d>
            <a:camera prst="orthographicFront"/>
            <a:lightRig rig="threePt" dir="t"/>
          </a:scene3d>
          <a:sp3d>
            <a:bevelT w="165100" prst="coolSlant"/>
          </a:sp3d>
        </p:spPr>
      </p:pic>
      <p:pic>
        <p:nvPicPr>
          <p:cNvPr id="1026" name="Picture 2" descr="Flying Squirrel PNG Images (Transparent HD Photo Clipart)">
            <a:extLst>
              <a:ext uri="{FF2B5EF4-FFF2-40B4-BE49-F238E27FC236}">
                <a16:creationId xmlns:a16="http://schemas.microsoft.com/office/drawing/2014/main" id="{631CBC1D-9D9C-D154-13E0-340B7CF00E2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420" y="1492631"/>
            <a:ext cx="4038499" cy="4038499"/>
          </a:xfrm>
          <a:prstGeom prst="rect">
            <a:avLst/>
          </a:prstGeom>
          <a:noFill/>
          <a:scene3d>
            <a:camera prst="orthographicFront">
              <a:rot lat="0" lon="11399976" rev="0"/>
            </a:camera>
            <a:lightRig rig="glow" dir="t"/>
          </a:scene3d>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2130B15-6B83-1C82-FC54-273953C12788}"/>
              </a:ext>
            </a:extLst>
          </p:cNvPr>
          <p:cNvSpPr txBox="1"/>
          <p:nvPr/>
        </p:nvSpPr>
        <p:spPr>
          <a:xfrm>
            <a:off x="9526772" y="2030819"/>
            <a:ext cx="184731" cy="369332"/>
          </a:xfrm>
          <a:prstGeom prst="rect">
            <a:avLst/>
          </a:prstGeom>
          <a:noFill/>
        </p:spPr>
        <p:txBody>
          <a:bodyPr wrap="none" rtlCol="0">
            <a:spAutoFit/>
          </a:bodyPr>
          <a:lstStyle/>
          <a:p>
            <a:endParaRPr lang="en-US" dirty="0"/>
          </a:p>
        </p:txBody>
      </p:sp>
      <p:sp>
        <p:nvSpPr>
          <p:cNvPr id="28" name="TextBox 27">
            <a:extLst>
              <a:ext uri="{FF2B5EF4-FFF2-40B4-BE49-F238E27FC236}">
                <a16:creationId xmlns:a16="http://schemas.microsoft.com/office/drawing/2014/main" id="{4C70D459-EA11-4291-2730-129682B3AC22}"/>
              </a:ext>
            </a:extLst>
          </p:cNvPr>
          <p:cNvSpPr txBox="1"/>
          <p:nvPr/>
        </p:nvSpPr>
        <p:spPr>
          <a:xfrm>
            <a:off x="9526772" y="2030819"/>
            <a:ext cx="184731" cy="369332"/>
          </a:xfrm>
          <a:prstGeom prst="rect">
            <a:avLst/>
          </a:prstGeom>
          <a:noFill/>
        </p:spPr>
        <p:txBody>
          <a:bodyPr wrap="none" rtlCol="0">
            <a:spAutoFit/>
          </a:bodyPr>
          <a:lstStyle/>
          <a:p>
            <a:endParaRPr lang="en-US" dirty="0"/>
          </a:p>
        </p:txBody>
      </p:sp>
      <p:sp>
        <p:nvSpPr>
          <p:cNvPr id="29" name="TextBox 28">
            <a:extLst>
              <a:ext uri="{FF2B5EF4-FFF2-40B4-BE49-F238E27FC236}">
                <a16:creationId xmlns:a16="http://schemas.microsoft.com/office/drawing/2014/main" id="{4571A4A6-D4BA-A13E-8E04-C5F140CD7AAB}"/>
              </a:ext>
            </a:extLst>
          </p:cNvPr>
          <p:cNvSpPr txBox="1"/>
          <p:nvPr/>
        </p:nvSpPr>
        <p:spPr>
          <a:xfrm>
            <a:off x="9526772" y="2030819"/>
            <a:ext cx="184731" cy="369332"/>
          </a:xfrm>
          <a:prstGeom prst="rect">
            <a:avLst/>
          </a:prstGeom>
          <a:noFill/>
        </p:spPr>
        <p:txBody>
          <a:bodyPr wrap="none" rtlCol="0">
            <a:spAutoFit/>
          </a:bodyPr>
          <a:lstStyle/>
          <a:p>
            <a:endParaRPr lang="en-US" dirty="0"/>
          </a:p>
        </p:txBody>
      </p:sp>
      <p:sp>
        <p:nvSpPr>
          <p:cNvPr id="30" name="TextBox 29">
            <a:extLst>
              <a:ext uri="{FF2B5EF4-FFF2-40B4-BE49-F238E27FC236}">
                <a16:creationId xmlns:a16="http://schemas.microsoft.com/office/drawing/2014/main" id="{80D4B95A-3438-B27C-449C-602AE0D4697F}"/>
              </a:ext>
            </a:extLst>
          </p:cNvPr>
          <p:cNvSpPr txBox="1"/>
          <p:nvPr/>
        </p:nvSpPr>
        <p:spPr>
          <a:xfrm>
            <a:off x="9526772" y="2030819"/>
            <a:ext cx="184731" cy="369332"/>
          </a:xfrm>
          <a:prstGeom prst="rect">
            <a:avLst/>
          </a:prstGeom>
          <a:noFill/>
        </p:spPr>
        <p:txBody>
          <a:bodyPr wrap="none" rtlCol="0">
            <a:spAutoFit/>
          </a:bodyPr>
          <a:lstStyle/>
          <a:p>
            <a:endParaRPr lang="en-US" dirty="0"/>
          </a:p>
        </p:txBody>
      </p:sp>
      <p:sp>
        <p:nvSpPr>
          <p:cNvPr id="31" name="TextBox 30">
            <a:extLst>
              <a:ext uri="{FF2B5EF4-FFF2-40B4-BE49-F238E27FC236}">
                <a16:creationId xmlns:a16="http://schemas.microsoft.com/office/drawing/2014/main" id="{88B386CD-0B58-5E07-7B7C-9EE459CEBBF1}"/>
              </a:ext>
            </a:extLst>
          </p:cNvPr>
          <p:cNvSpPr txBox="1"/>
          <p:nvPr/>
        </p:nvSpPr>
        <p:spPr>
          <a:xfrm>
            <a:off x="9526772" y="2030819"/>
            <a:ext cx="184731" cy="369332"/>
          </a:xfrm>
          <a:prstGeom prst="rect">
            <a:avLst/>
          </a:prstGeom>
          <a:noFill/>
        </p:spPr>
        <p:txBody>
          <a:bodyPr wrap="none" rtlCol="0">
            <a:spAutoFit/>
          </a:bodyPr>
          <a:lstStyle/>
          <a:p>
            <a:endParaRPr lang="en-US" dirty="0"/>
          </a:p>
        </p:txBody>
      </p:sp>
      <p:sp>
        <p:nvSpPr>
          <p:cNvPr id="32" name="TextBox 31">
            <a:extLst>
              <a:ext uri="{FF2B5EF4-FFF2-40B4-BE49-F238E27FC236}">
                <a16:creationId xmlns:a16="http://schemas.microsoft.com/office/drawing/2014/main" id="{A2B9EFBB-7A34-B41B-8375-A3077EDEE88D}"/>
              </a:ext>
            </a:extLst>
          </p:cNvPr>
          <p:cNvSpPr txBox="1"/>
          <p:nvPr/>
        </p:nvSpPr>
        <p:spPr>
          <a:xfrm>
            <a:off x="9526772" y="2030819"/>
            <a:ext cx="184731" cy="369332"/>
          </a:xfrm>
          <a:prstGeom prst="rect">
            <a:avLst/>
          </a:prstGeom>
          <a:noFill/>
        </p:spPr>
        <p:txBody>
          <a:bodyPr wrap="none" rtlCol="0">
            <a:spAutoFit/>
          </a:bodyPr>
          <a:lstStyle/>
          <a:p>
            <a:endParaRPr lang="en-US" dirty="0"/>
          </a:p>
        </p:txBody>
      </p:sp>
      <p:sp>
        <p:nvSpPr>
          <p:cNvPr id="33" name="TextBox 32">
            <a:extLst>
              <a:ext uri="{FF2B5EF4-FFF2-40B4-BE49-F238E27FC236}">
                <a16:creationId xmlns:a16="http://schemas.microsoft.com/office/drawing/2014/main" id="{553ADEC9-6ED3-9353-B2F0-FA7C603BCB0E}"/>
              </a:ext>
            </a:extLst>
          </p:cNvPr>
          <p:cNvSpPr txBox="1"/>
          <p:nvPr/>
        </p:nvSpPr>
        <p:spPr>
          <a:xfrm>
            <a:off x="9526772" y="2030819"/>
            <a:ext cx="184731" cy="369332"/>
          </a:xfrm>
          <a:prstGeom prst="rect">
            <a:avLst/>
          </a:prstGeom>
          <a:noFill/>
        </p:spPr>
        <p:txBody>
          <a:bodyPr wrap="none" rtlCol="0">
            <a:spAutoFit/>
          </a:bodyPr>
          <a:lstStyle/>
          <a:p>
            <a:endParaRPr lang="en-US" dirty="0"/>
          </a:p>
        </p:txBody>
      </p:sp>
      <p:sp>
        <p:nvSpPr>
          <p:cNvPr id="34" name="TextBox 33">
            <a:extLst>
              <a:ext uri="{FF2B5EF4-FFF2-40B4-BE49-F238E27FC236}">
                <a16:creationId xmlns:a16="http://schemas.microsoft.com/office/drawing/2014/main" id="{6778D933-0548-6C80-BCB3-857CBB9ECA0F}"/>
              </a:ext>
            </a:extLst>
          </p:cNvPr>
          <p:cNvSpPr txBox="1"/>
          <p:nvPr/>
        </p:nvSpPr>
        <p:spPr>
          <a:xfrm>
            <a:off x="9526772" y="2030819"/>
            <a:ext cx="184731" cy="369332"/>
          </a:xfrm>
          <a:prstGeom prst="rect">
            <a:avLst/>
          </a:prstGeom>
          <a:noFill/>
        </p:spPr>
        <p:txBody>
          <a:bodyPr wrap="none" rtlCol="0">
            <a:spAutoFit/>
          </a:bodyPr>
          <a:lstStyle/>
          <a:p>
            <a:endParaRPr lang="en-US" dirty="0"/>
          </a:p>
        </p:txBody>
      </p:sp>
      <p:sp>
        <p:nvSpPr>
          <p:cNvPr id="35" name="TextBox 34">
            <a:extLst>
              <a:ext uri="{FF2B5EF4-FFF2-40B4-BE49-F238E27FC236}">
                <a16:creationId xmlns:a16="http://schemas.microsoft.com/office/drawing/2014/main" id="{4B02E7B6-68D0-9C58-BDBC-CD138DB1F98A}"/>
              </a:ext>
            </a:extLst>
          </p:cNvPr>
          <p:cNvSpPr txBox="1"/>
          <p:nvPr/>
        </p:nvSpPr>
        <p:spPr>
          <a:xfrm>
            <a:off x="9526772" y="2030819"/>
            <a:ext cx="184731" cy="369332"/>
          </a:xfrm>
          <a:prstGeom prst="rect">
            <a:avLst/>
          </a:prstGeom>
          <a:noFill/>
        </p:spPr>
        <p:txBody>
          <a:bodyPr wrap="none" rtlCol="0">
            <a:spAutoFit/>
          </a:bodyPr>
          <a:lstStyle/>
          <a:p>
            <a:endParaRPr lang="en-US" dirty="0"/>
          </a:p>
        </p:txBody>
      </p:sp>
      <p:sp>
        <p:nvSpPr>
          <p:cNvPr id="36" name="TextBox 35">
            <a:extLst>
              <a:ext uri="{FF2B5EF4-FFF2-40B4-BE49-F238E27FC236}">
                <a16:creationId xmlns:a16="http://schemas.microsoft.com/office/drawing/2014/main" id="{2E320F90-A00C-54C7-E0A1-2F312123D184}"/>
              </a:ext>
            </a:extLst>
          </p:cNvPr>
          <p:cNvSpPr txBox="1"/>
          <p:nvPr/>
        </p:nvSpPr>
        <p:spPr>
          <a:xfrm>
            <a:off x="9526772" y="2030819"/>
            <a:ext cx="184731" cy="369332"/>
          </a:xfrm>
          <a:prstGeom prst="rect">
            <a:avLst/>
          </a:prstGeom>
          <a:noFill/>
        </p:spPr>
        <p:txBody>
          <a:bodyPr wrap="none" rtlCol="0">
            <a:spAutoFit/>
          </a:bodyPr>
          <a:lstStyle/>
          <a:p>
            <a:endParaRPr lang="en-US" dirty="0"/>
          </a:p>
        </p:txBody>
      </p:sp>
      <p:sp>
        <p:nvSpPr>
          <p:cNvPr id="37" name="TextBox 36">
            <a:extLst>
              <a:ext uri="{FF2B5EF4-FFF2-40B4-BE49-F238E27FC236}">
                <a16:creationId xmlns:a16="http://schemas.microsoft.com/office/drawing/2014/main" id="{ED96B24D-C790-1092-436F-CDC6B6A2CFAB}"/>
              </a:ext>
            </a:extLst>
          </p:cNvPr>
          <p:cNvSpPr txBox="1"/>
          <p:nvPr/>
        </p:nvSpPr>
        <p:spPr>
          <a:xfrm>
            <a:off x="9526772" y="2030819"/>
            <a:ext cx="184731" cy="369332"/>
          </a:xfrm>
          <a:prstGeom prst="rect">
            <a:avLst/>
          </a:prstGeom>
          <a:noFill/>
        </p:spPr>
        <p:txBody>
          <a:bodyPr wrap="none" rtlCol="0">
            <a:spAutoFit/>
          </a:bodyPr>
          <a:lstStyle/>
          <a:p>
            <a:endParaRPr lang="en-US" dirty="0"/>
          </a:p>
        </p:txBody>
      </p:sp>
      <p:sp>
        <p:nvSpPr>
          <p:cNvPr id="38" name="TextBox 37">
            <a:extLst>
              <a:ext uri="{FF2B5EF4-FFF2-40B4-BE49-F238E27FC236}">
                <a16:creationId xmlns:a16="http://schemas.microsoft.com/office/drawing/2014/main" id="{7C791DEE-ADFD-6720-8162-097777EA09C9}"/>
              </a:ext>
            </a:extLst>
          </p:cNvPr>
          <p:cNvSpPr txBox="1"/>
          <p:nvPr/>
        </p:nvSpPr>
        <p:spPr>
          <a:xfrm>
            <a:off x="9526772" y="2030819"/>
            <a:ext cx="184731" cy="369332"/>
          </a:xfrm>
          <a:prstGeom prst="rect">
            <a:avLst/>
          </a:prstGeom>
          <a:noFill/>
        </p:spPr>
        <p:txBody>
          <a:bodyPr wrap="none" rtlCol="0">
            <a:spAutoFit/>
          </a:bodyPr>
          <a:lstStyle/>
          <a:p>
            <a:endParaRPr lang="en-US" dirty="0"/>
          </a:p>
        </p:txBody>
      </p:sp>
      <p:sp>
        <p:nvSpPr>
          <p:cNvPr id="39" name="TextBox 38">
            <a:extLst>
              <a:ext uri="{FF2B5EF4-FFF2-40B4-BE49-F238E27FC236}">
                <a16:creationId xmlns:a16="http://schemas.microsoft.com/office/drawing/2014/main" id="{640B5599-6E20-0FB7-5181-5AA643BCB7F8}"/>
              </a:ext>
            </a:extLst>
          </p:cNvPr>
          <p:cNvSpPr txBox="1"/>
          <p:nvPr/>
        </p:nvSpPr>
        <p:spPr>
          <a:xfrm>
            <a:off x="9526772" y="2030819"/>
            <a:ext cx="184731" cy="369332"/>
          </a:xfrm>
          <a:prstGeom prst="rect">
            <a:avLst/>
          </a:prstGeom>
          <a:noFill/>
        </p:spPr>
        <p:txBody>
          <a:bodyPr wrap="none" rtlCol="0">
            <a:spAutoFit/>
          </a:bodyPr>
          <a:lstStyle/>
          <a:p>
            <a:endParaRPr lang="en-US" dirty="0"/>
          </a:p>
        </p:txBody>
      </p:sp>
      <p:pic>
        <p:nvPicPr>
          <p:cNvPr id="1030" name="Picture 6" descr="Species Spotlight - Flying Squirrels (U.S. National Park Service)">
            <a:extLst>
              <a:ext uri="{FF2B5EF4-FFF2-40B4-BE49-F238E27FC236}">
                <a16:creationId xmlns:a16="http://schemas.microsoft.com/office/drawing/2014/main" id="{19BD057B-1A01-5572-1A72-9E4A8793DFA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38842" y="-1901855"/>
            <a:ext cx="3408601" cy="4710067"/>
          </a:xfrm>
          <a:prstGeom prst="rect">
            <a:avLst/>
          </a:prstGeom>
          <a:noFill/>
          <a:scene3d>
            <a:camera prst="orthographicFront">
              <a:rot lat="0" lon="0" rev="180000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438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204</Words>
  <Application>Microsoft Office PowerPoint</Application>
  <PresentationFormat>Widescreen</PresentationFormat>
  <Paragraphs>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McLeod</dc:creator>
  <cp:lastModifiedBy>Joseph McLeod</cp:lastModifiedBy>
  <cp:revision>4</cp:revision>
  <dcterms:created xsi:type="dcterms:W3CDTF">2024-03-21T13:45:26Z</dcterms:created>
  <dcterms:modified xsi:type="dcterms:W3CDTF">2024-03-22T14:24:21Z</dcterms:modified>
</cp:coreProperties>
</file>