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4DC899-0104-EBFE-426C-98FD0562572D}" v="166" dt="2024-03-20T12:36:43.391"/>
    <p1510:client id="{873E6C2D-D623-5099-F7FE-A250C20DFF65}" v="42" dt="2024-03-21T14:11:37.273"/>
    <p1510:client id="{925FF8B8-984B-67A9-AE49-22124D1F00FC}" v="4" dt="2024-03-21T14:05:46.323"/>
    <p1510:client id="{BEC0759A-7A5E-2B96-0CEF-A53EE28DFFD6}" v="4" dt="2024-03-21T14:11:56.752"/>
    <p1510:client id="{C3642CE9-CC1C-1C96-E427-0CBB0D7241B6}" v="35" dt="2024-03-20T20:38:15.0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cKinley Dvorak" userId="S::mad22j@fsu.edu::27195617-5036-443d-a251-0a5e94fa16ad" providerId="AD" clId="Web-{873E6C2D-D623-5099-F7FE-A250C20DFF65}"/>
    <pc:docChg chg="modSld">
      <pc:chgData name="McKinley Dvorak" userId="S::mad22j@fsu.edu::27195617-5036-443d-a251-0a5e94fa16ad" providerId="AD" clId="Web-{873E6C2D-D623-5099-F7FE-A250C20DFF65}" dt="2024-03-21T14:11:36.476" v="27" actId="20577"/>
      <pc:docMkLst>
        <pc:docMk/>
      </pc:docMkLst>
      <pc:sldChg chg="addSp modSp">
        <pc:chgData name="McKinley Dvorak" userId="S::mad22j@fsu.edu::27195617-5036-443d-a251-0a5e94fa16ad" providerId="AD" clId="Web-{873E6C2D-D623-5099-F7FE-A250C20DFF65}" dt="2024-03-21T14:11:36.476" v="27" actId="20577"/>
        <pc:sldMkLst>
          <pc:docMk/>
          <pc:sldMk cId="2379568483" sldId="257"/>
        </pc:sldMkLst>
        <pc:spChg chg="add mod">
          <ac:chgData name="McKinley Dvorak" userId="S::mad22j@fsu.edu::27195617-5036-443d-a251-0a5e94fa16ad" providerId="AD" clId="Web-{873E6C2D-D623-5099-F7FE-A250C20DFF65}" dt="2024-03-21T14:11:36.476" v="27" actId="20577"/>
          <ac:spMkLst>
            <pc:docMk/>
            <pc:sldMk cId="2379568483" sldId="257"/>
            <ac:spMk id="1482" creationId="{15C1BA17-218F-4B8E-1F2A-1298CE48A5BE}"/>
          </ac:spMkLst>
        </pc:spChg>
        <pc:graphicFrameChg chg="modGraphic">
          <ac:chgData name="McKinley Dvorak" userId="S::mad22j@fsu.edu::27195617-5036-443d-a251-0a5e94fa16ad" providerId="AD" clId="Web-{873E6C2D-D623-5099-F7FE-A250C20DFF65}" dt="2024-03-21T14:10:42.099" v="2" actId="20577"/>
          <ac:graphicFrameMkLst>
            <pc:docMk/>
            <pc:sldMk cId="2379568483" sldId="257"/>
            <ac:graphicFrameMk id="14" creationId="{D87A3821-070A-212F-7648-03E15A2AAD50}"/>
          </ac:graphicFrameMkLst>
        </pc:graphicFrameChg>
      </pc:sldChg>
    </pc:docChg>
  </pc:docChgLst>
  <pc:docChgLst>
    <pc:chgData name="Abigail Veitkus" userId="S::ajv21e@fsu.edu::f12f7a7c-cf0d-417e-968b-4003a91f5558" providerId="AD" clId="Web-{C3642CE9-CC1C-1C96-E427-0CBB0D7241B6}"/>
    <pc:docChg chg="modSld">
      <pc:chgData name="Abigail Veitkus" userId="S::ajv21e@fsu.edu::f12f7a7c-cf0d-417e-968b-4003a91f5558" providerId="AD" clId="Web-{C3642CE9-CC1C-1C96-E427-0CBB0D7241B6}" dt="2024-03-20T20:38:35.592" v="326" actId="20577"/>
      <pc:docMkLst>
        <pc:docMk/>
      </pc:docMkLst>
      <pc:sldChg chg="addSp delSp modSp">
        <pc:chgData name="Abigail Veitkus" userId="S::ajv21e@fsu.edu::f12f7a7c-cf0d-417e-968b-4003a91f5558" providerId="AD" clId="Web-{C3642CE9-CC1C-1C96-E427-0CBB0D7241B6}" dt="2024-03-20T20:38:35.592" v="326" actId="20577"/>
        <pc:sldMkLst>
          <pc:docMk/>
          <pc:sldMk cId="2379568483" sldId="257"/>
        </pc:sldMkLst>
        <pc:spChg chg="mod">
          <ac:chgData name="Abigail Veitkus" userId="S::ajv21e@fsu.edu::f12f7a7c-cf0d-417e-968b-4003a91f5558" providerId="AD" clId="Web-{C3642CE9-CC1C-1C96-E427-0CBB0D7241B6}" dt="2024-03-20T20:38:15.029" v="319" actId="1076"/>
          <ac:spMkLst>
            <pc:docMk/>
            <pc:sldMk cId="2379568483" sldId="257"/>
            <ac:spMk id="2" creationId="{C476BF8C-9B1E-FDC7-6802-0153C51E56AC}"/>
          </ac:spMkLst>
        </pc:spChg>
        <pc:spChg chg="mod">
          <ac:chgData name="Abigail Veitkus" userId="S::ajv21e@fsu.edu::f12f7a7c-cf0d-417e-968b-4003a91f5558" providerId="AD" clId="Web-{C3642CE9-CC1C-1C96-E427-0CBB0D7241B6}" dt="2024-03-20T20:36:49.418" v="312" actId="20577"/>
          <ac:spMkLst>
            <pc:docMk/>
            <pc:sldMk cId="2379568483" sldId="257"/>
            <ac:spMk id="5" creationId="{84AF5C86-31FA-9D4F-32E1-6858BFF1A8CB}"/>
          </ac:spMkLst>
        </pc:spChg>
        <pc:graphicFrameChg chg="mod modGraphic">
          <ac:chgData name="Abigail Veitkus" userId="S::ajv21e@fsu.edu::f12f7a7c-cf0d-417e-968b-4003a91f5558" providerId="AD" clId="Web-{C3642CE9-CC1C-1C96-E427-0CBB0D7241B6}" dt="2024-03-20T20:38:35.592" v="326" actId="20577"/>
          <ac:graphicFrameMkLst>
            <pc:docMk/>
            <pc:sldMk cId="2379568483" sldId="257"/>
            <ac:graphicFrameMk id="14" creationId="{D87A3821-070A-212F-7648-03E15A2AAD50}"/>
          </ac:graphicFrameMkLst>
        </pc:graphicFrameChg>
        <pc:picChg chg="del">
          <ac:chgData name="Abigail Veitkus" userId="S::ajv21e@fsu.edu::f12f7a7c-cf0d-417e-968b-4003a91f5558" providerId="AD" clId="Web-{C3642CE9-CC1C-1C96-E427-0CBB0D7241B6}" dt="2024-03-20T20:37:00.387" v="313"/>
          <ac:picMkLst>
            <pc:docMk/>
            <pc:sldMk cId="2379568483" sldId="257"/>
            <ac:picMk id="6" creationId="{D0A428C2-A0D0-7D3C-E399-21A3CF53A3A8}"/>
          </ac:picMkLst>
        </pc:picChg>
        <pc:picChg chg="del">
          <ac:chgData name="Abigail Veitkus" userId="S::ajv21e@fsu.edu::f12f7a7c-cf0d-417e-968b-4003a91f5558" providerId="AD" clId="Web-{C3642CE9-CC1C-1C96-E427-0CBB0D7241B6}" dt="2024-03-20T20:27:21.435" v="0"/>
          <ac:picMkLst>
            <pc:docMk/>
            <pc:sldMk cId="2379568483" sldId="257"/>
            <ac:picMk id="7" creationId="{0AFCDDED-EDE7-15CD-7F4A-4FDDA25F78D1}"/>
          </ac:picMkLst>
        </pc:picChg>
        <pc:picChg chg="add mod">
          <ac:chgData name="Abigail Veitkus" userId="S::ajv21e@fsu.edu::f12f7a7c-cf0d-417e-968b-4003a91f5558" providerId="AD" clId="Web-{C3642CE9-CC1C-1C96-E427-0CBB0D7241B6}" dt="2024-03-20T20:38:06.232" v="317" actId="1076"/>
          <ac:picMkLst>
            <pc:docMk/>
            <pc:sldMk cId="2379568483" sldId="257"/>
            <ac:picMk id="1532" creationId="{0FA19140-8871-78C6-24A1-E53FF1A39440}"/>
          </ac:picMkLst>
        </pc:picChg>
      </pc:sldChg>
    </pc:docChg>
  </pc:docChgLst>
  <pc:docChgLst>
    <pc:chgData name="Abigail Lakich" userId="S::aal21g@fsu.edu::e199e26b-d27e-4183-ab84-040ad5950a41" providerId="AD" clId="Web-{BEC0759A-7A5E-2B96-0CEF-A53EE28DFFD6}"/>
    <pc:docChg chg="delSld modSld">
      <pc:chgData name="Abigail Lakich" userId="S::aal21g@fsu.edu::e199e26b-d27e-4183-ab84-040ad5950a41" providerId="AD" clId="Web-{BEC0759A-7A5E-2B96-0CEF-A53EE28DFFD6}" dt="2024-03-21T14:19:05.576" v="33" actId="20577"/>
      <pc:docMkLst>
        <pc:docMk/>
      </pc:docMkLst>
      <pc:sldChg chg="del">
        <pc:chgData name="Abigail Lakich" userId="S::aal21g@fsu.edu::e199e26b-d27e-4183-ab84-040ad5950a41" providerId="AD" clId="Web-{BEC0759A-7A5E-2B96-0CEF-A53EE28DFFD6}" dt="2024-03-21T14:09:28.514" v="1"/>
        <pc:sldMkLst>
          <pc:docMk/>
          <pc:sldMk cId="109857222" sldId="256"/>
        </pc:sldMkLst>
      </pc:sldChg>
      <pc:sldChg chg="modSp">
        <pc:chgData name="Abigail Lakich" userId="S::aal21g@fsu.edu::e199e26b-d27e-4183-ab84-040ad5950a41" providerId="AD" clId="Web-{BEC0759A-7A5E-2B96-0CEF-A53EE28DFFD6}" dt="2024-03-21T14:19:05.576" v="33" actId="20577"/>
        <pc:sldMkLst>
          <pc:docMk/>
          <pc:sldMk cId="2379568483" sldId="257"/>
        </pc:sldMkLst>
        <pc:spChg chg="mod">
          <ac:chgData name="Abigail Lakich" userId="S::aal21g@fsu.edu::e199e26b-d27e-4183-ab84-040ad5950a41" providerId="AD" clId="Web-{BEC0759A-7A5E-2B96-0CEF-A53EE28DFFD6}" dt="2024-03-21T14:11:56.752" v="16" actId="1076"/>
          <ac:spMkLst>
            <pc:docMk/>
            <pc:sldMk cId="2379568483" sldId="257"/>
            <ac:spMk id="1482" creationId="{15C1BA17-218F-4B8E-1F2A-1298CE48A5BE}"/>
          </ac:spMkLst>
        </pc:spChg>
        <pc:graphicFrameChg chg="mod modGraphic">
          <ac:chgData name="Abigail Lakich" userId="S::aal21g@fsu.edu::e199e26b-d27e-4183-ab84-040ad5950a41" providerId="AD" clId="Web-{BEC0759A-7A5E-2B96-0CEF-A53EE28DFFD6}" dt="2024-03-21T14:19:05.576" v="33" actId="20577"/>
          <ac:graphicFrameMkLst>
            <pc:docMk/>
            <pc:sldMk cId="2379568483" sldId="257"/>
            <ac:graphicFrameMk id="14" creationId="{D87A3821-070A-212F-7648-03E15A2AAD50}"/>
          </ac:graphicFrameMkLst>
        </pc:graphicFrameChg>
        <pc:picChg chg="mod">
          <ac:chgData name="Abigail Lakich" userId="S::aal21g@fsu.edu::e199e26b-d27e-4183-ab84-040ad5950a41" providerId="AD" clId="Web-{BEC0759A-7A5E-2B96-0CEF-A53EE28DFFD6}" dt="2024-03-21T14:05:40.102" v="0" actId="1076"/>
          <ac:picMkLst>
            <pc:docMk/>
            <pc:sldMk cId="2379568483" sldId="257"/>
            <ac:picMk id="1532" creationId="{0FA19140-8871-78C6-24A1-E53FF1A39440}"/>
          </ac:picMkLst>
        </pc:picChg>
      </pc:sldChg>
    </pc:docChg>
  </pc:docChgLst>
  <pc:docChgLst>
    <pc:chgData name="McKinley Dvorak" userId="S::mad22j@fsu.edu::27195617-5036-443d-a251-0a5e94fa16ad" providerId="AD" clId="Web-{925FF8B8-984B-67A9-AE49-22124D1F00FC}"/>
    <pc:docChg chg="modSld">
      <pc:chgData name="McKinley Dvorak" userId="S::mad22j@fsu.edu::27195617-5036-443d-a251-0a5e94fa16ad" providerId="AD" clId="Web-{925FF8B8-984B-67A9-AE49-22124D1F00FC}" dt="2024-03-21T14:09:12.921" v="213" actId="20577"/>
      <pc:docMkLst>
        <pc:docMk/>
      </pc:docMkLst>
      <pc:sldChg chg="addSp modSp">
        <pc:chgData name="McKinley Dvorak" userId="S::mad22j@fsu.edu::27195617-5036-443d-a251-0a5e94fa16ad" providerId="AD" clId="Web-{925FF8B8-984B-67A9-AE49-22124D1F00FC}" dt="2024-03-21T14:09:12.921" v="213" actId="20577"/>
        <pc:sldMkLst>
          <pc:docMk/>
          <pc:sldMk cId="2379568483" sldId="257"/>
        </pc:sldMkLst>
        <pc:graphicFrameChg chg="modGraphic">
          <ac:chgData name="McKinley Dvorak" userId="S::mad22j@fsu.edu::27195617-5036-443d-a251-0a5e94fa16ad" providerId="AD" clId="Web-{925FF8B8-984B-67A9-AE49-22124D1F00FC}" dt="2024-03-21T14:09:12.921" v="213" actId="20577"/>
          <ac:graphicFrameMkLst>
            <pc:docMk/>
            <pc:sldMk cId="2379568483" sldId="257"/>
            <ac:graphicFrameMk id="14" creationId="{D87A3821-070A-212F-7648-03E15A2AAD50}"/>
          </ac:graphicFrameMkLst>
        </pc:graphicFrameChg>
        <pc:picChg chg="add mod">
          <ac:chgData name="McKinley Dvorak" userId="S::mad22j@fsu.edu::27195617-5036-443d-a251-0a5e94fa16ad" providerId="AD" clId="Web-{925FF8B8-984B-67A9-AE49-22124D1F00FC}" dt="2024-03-21T14:05:46.323" v="2" actId="1076"/>
          <ac:picMkLst>
            <pc:docMk/>
            <pc:sldMk cId="2379568483" sldId="257"/>
            <ac:picMk id="18" creationId="{E0AF9D49-DB7E-388B-8F68-7E923D9C803A}"/>
          </ac:picMkLst>
        </pc:picChg>
      </pc:sldChg>
    </pc:docChg>
  </pc:docChgLst>
  <pc:docChgLst>
    <pc:chgData name="McKinley Dvorak" userId="S::mad22j@fsu.edu::27195617-5036-443d-a251-0a5e94fa16ad" providerId="AD" clId="Web-{763315DF-20A4-72F8-3936-FCE566D4317D}"/>
    <pc:docChg chg="modSld">
      <pc:chgData name="McKinley Dvorak" userId="S::mad22j@fsu.edu::27195617-5036-443d-a251-0a5e94fa16ad" providerId="AD" clId="Web-{763315DF-20A4-72F8-3936-FCE566D4317D}" dt="2024-03-21T14:17:51.357" v="1" actId="20577"/>
      <pc:docMkLst>
        <pc:docMk/>
      </pc:docMkLst>
      <pc:sldChg chg="modSp">
        <pc:chgData name="McKinley Dvorak" userId="S::mad22j@fsu.edu::27195617-5036-443d-a251-0a5e94fa16ad" providerId="AD" clId="Web-{763315DF-20A4-72F8-3936-FCE566D4317D}" dt="2024-03-21T14:17:51.357" v="1" actId="20577"/>
        <pc:sldMkLst>
          <pc:docMk/>
          <pc:sldMk cId="2379568483" sldId="257"/>
        </pc:sldMkLst>
        <pc:graphicFrameChg chg="modGraphic">
          <ac:chgData name="McKinley Dvorak" userId="S::mad22j@fsu.edu::27195617-5036-443d-a251-0a5e94fa16ad" providerId="AD" clId="Web-{763315DF-20A4-72F8-3936-FCE566D4317D}" dt="2024-03-21T14:17:51.357" v="1" actId="20577"/>
          <ac:graphicFrameMkLst>
            <pc:docMk/>
            <pc:sldMk cId="2379568483" sldId="257"/>
            <ac:graphicFrameMk id="14" creationId="{D87A3821-070A-212F-7648-03E15A2AAD50}"/>
          </ac:graphicFrameMkLst>
        </pc:graphicFrameChg>
      </pc:sldChg>
    </pc:docChg>
  </pc:docChgLst>
  <pc:docChgLst>
    <pc:chgData name="McKinley Dvorak" userId="S::mad22j@fsu.edu::27195617-5036-443d-a251-0a5e94fa16ad" providerId="AD" clId="Web-{5E4DC899-0104-EBFE-426C-98FD0562572D}"/>
    <pc:docChg chg="addSld modSld addMainMaster delMainMaster">
      <pc:chgData name="McKinley Dvorak" userId="S::mad22j@fsu.edu::27195617-5036-443d-a251-0a5e94fa16ad" providerId="AD" clId="Web-{5E4DC899-0104-EBFE-426C-98FD0562572D}" dt="2024-03-20T12:36:43.391" v="153" actId="1076"/>
      <pc:docMkLst>
        <pc:docMk/>
      </pc:docMkLst>
      <pc:sldChg chg="modSp mod modClrScheme chgLayout">
        <pc:chgData name="McKinley Dvorak" userId="S::mad22j@fsu.edu::27195617-5036-443d-a251-0a5e94fa16ad" providerId="AD" clId="Web-{5E4DC899-0104-EBFE-426C-98FD0562572D}" dt="2024-03-20T12:23:33.660" v="1"/>
        <pc:sldMkLst>
          <pc:docMk/>
          <pc:sldMk cId="109857222" sldId="256"/>
        </pc:sldMkLst>
        <pc:spChg chg="mod ord">
          <ac:chgData name="McKinley Dvorak" userId="S::mad22j@fsu.edu::27195617-5036-443d-a251-0a5e94fa16ad" providerId="AD" clId="Web-{5E4DC899-0104-EBFE-426C-98FD0562572D}" dt="2024-03-20T12:23:33.660" v="1"/>
          <ac:spMkLst>
            <pc:docMk/>
            <pc:sldMk cId="109857222" sldId="256"/>
            <ac:spMk id="2" creationId="{00000000-0000-0000-0000-000000000000}"/>
          </ac:spMkLst>
        </pc:spChg>
        <pc:spChg chg="mod ord">
          <ac:chgData name="McKinley Dvorak" userId="S::mad22j@fsu.edu::27195617-5036-443d-a251-0a5e94fa16ad" providerId="AD" clId="Web-{5E4DC899-0104-EBFE-426C-98FD0562572D}" dt="2024-03-20T12:23:33.660" v="1"/>
          <ac:spMkLst>
            <pc:docMk/>
            <pc:sldMk cId="109857222" sldId="256"/>
            <ac:spMk id="3" creationId="{00000000-0000-0000-0000-000000000000}"/>
          </ac:spMkLst>
        </pc:spChg>
      </pc:sldChg>
      <pc:sldChg chg="addSp delSp modSp new mod setBg modClrScheme chgLayout">
        <pc:chgData name="McKinley Dvorak" userId="S::mad22j@fsu.edu::27195617-5036-443d-a251-0a5e94fa16ad" providerId="AD" clId="Web-{5E4DC899-0104-EBFE-426C-98FD0562572D}" dt="2024-03-20T12:36:43.391" v="153" actId="1076"/>
        <pc:sldMkLst>
          <pc:docMk/>
          <pc:sldMk cId="2379568483" sldId="257"/>
        </pc:sldMkLst>
        <pc:spChg chg="mod ord">
          <ac:chgData name="McKinley Dvorak" userId="S::mad22j@fsu.edu::27195617-5036-443d-a251-0a5e94fa16ad" providerId="AD" clId="Web-{5E4DC899-0104-EBFE-426C-98FD0562572D}" dt="2024-03-20T12:23:40.223" v="2"/>
          <ac:spMkLst>
            <pc:docMk/>
            <pc:sldMk cId="2379568483" sldId="257"/>
            <ac:spMk id="2" creationId="{C476BF8C-9B1E-FDC7-6802-0153C51E56AC}"/>
          </ac:spMkLst>
        </pc:spChg>
        <pc:spChg chg="del mod ord">
          <ac:chgData name="McKinley Dvorak" userId="S::mad22j@fsu.edu::27195617-5036-443d-a251-0a5e94fa16ad" providerId="AD" clId="Web-{5E4DC899-0104-EBFE-426C-98FD0562572D}" dt="2024-03-20T12:36:20.202" v="147"/>
          <ac:spMkLst>
            <pc:docMk/>
            <pc:sldMk cId="2379568483" sldId="257"/>
            <ac:spMk id="3" creationId="{9A6D40FC-152F-80FC-5239-3C95BEDE3EED}"/>
          </ac:spMkLst>
        </pc:spChg>
        <pc:spChg chg="add del">
          <ac:chgData name="McKinley Dvorak" userId="S::mad22j@fsu.edu::27195617-5036-443d-a251-0a5e94fa16ad" providerId="AD" clId="Web-{5E4DC899-0104-EBFE-426C-98FD0562572D}" dt="2024-03-20T12:24:25.100" v="15"/>
          <ac:spMkLst>
            <pc:docMk/>
            <pc:sldMk cId="2379568483" sldId="257"/>
            <ac:spMk id="4" creationId="{7E4059F5-4346-BCB7-17F4-59422199D1BA}"/>
          </ac:spMkLst>
        </pc:spChg>
        <pc:spChg chg="add mod">
          <ac:chgData name="McKinley Dvorak" userId="S::mad22j@fsu.edu::27195617-5036-443d-a251-0a5e94fa16ad" providerId="AD" clId="Web-{5E4DC899-0104-EBFE-426C-98FD0562572D}" dt="2024-03-20T12:24:48.304" v="24" actId="20577"/>
          <ac:spMkLst>
            <pc:docMk/>
            <pc:sldMk cId="2379568483" sldId="257"/>
            <ac:spMk id="5" creationId="{84AF5C86-31FA-9D4F-32E1-6858BFF1A8CB}"/>
          </ac:spMkLst>
        </pc:spChg>
        <pc:spChg chg="add">
          <ac:chgData name="McKinley Dvorak" userId="S::mad22j@fsu.edu::27195617-5036-443d-a251-0a5e94fa16ad" providerId="AD" clId="Web-{5E4DC899-0104-EBFE-426C-98FD0562572D}" dt="2024-03-20T12:23:40.223" v="2"/>
          <ac:spMkLst>
            <pc:docMk/>
            <pc:sldMk cId="2379568483" sldId="257"/>
            <ac:spMk id="8" creationId="{5DB23C2B-2054-4D8B-9E98-9190F8E05EAD}"/>
          </ac:spMkLst>
        </pc:spChg>
        <pc:spChg chg="add">
          <ac:chgData name="McKinley Dvorak" userId="S::mad22j@fsu.edu::27195617-5036-443d-a251-0a5e94fa16ad" providerId="AD" clId="Web-{5E4DC899-0104-EBFE-426C-98FD0562572D}" dt="2024-03-20T12:23:40.223" v="2"/>
          <ac:spMkLst>
            <pc:docMk/>
            <pc:sldMk cId="2379568483" sldId="257"/>
            <ac:spMk id="10" creationId="{665C2FCD-09A4-4B4B-AA73-F330DFE91799}"/>
          </ac:spMkLst>
        </pc:spChg>
        <pc:spChg chg="add">
          <ac:chgData name="McKinley Dvorak" userId="S::mad22j@fsu.edu::27195617-5036-443d-a251-0a5e94fa16ad" providerId="AD" clId="Web-{5E4DC899-0104-EBFE-426C-98FD0562572D}" dt="2024-03-20T12:23:40.223" v="2"/>
          <ac:spMkLst>
            <pc:docMk/>
            <pc:sldMk cId="2379568483" sldId="257"/>
            <ac:spMk id="12" creationId="{8797B5BC-9873-45F9-97D6-298FB5AF08FF}"/>
          </ac:spMkLst>
        </pc:spChg>
        <pc:graphicFrameChg chg="add">
          <ac:chgData name="McKinley Dvorak" userId="S::mad22j@fsu.edu::27195617-5036-443d-a251-0a5e94fa16ad" providerId="AD" clId="Web-{5E4DC899-0104-EBFE-426C-98FD0562572D}" dt="2024-03-20T12:36:20.202" v="147"/>
          <ac:graphicFrameMkLst>
            <pc:docMk/>
            <pc:sldMk cId="2379568483" sldId="257"/>
            <ac:graphicFrameMk id="14" creationId="{D87A3821-070A-212F-7648-03E15A2AAD50}"/>
          </ac:graphicFrameMkLst>
        </pc:graphicFrameChg>
        <pc:picChg chg="add mod">
          <ac:chgData name="McKinley Dvorak" userId="S::mad22j@fsu.edu::27195617-5036-443d-a251-0a5e94fa16ad" providerId="AD" clId="Web-{5E4DC899-0104-EBFE-426C-98FD0562572D}" dt="2024-03-20T12:36:43.391" v="153" actId="1076"/>
          <ac:picMkLst>
            <pc:docMk/>
            <pc:sldMk cId="2379568483" sldId="257"/>
            <ac:picMk id="6" creationId="{D0A428C2-A0D0-7D3C-E399-21A3CF53A3A8}"/>
          </ac:picMkLst>
        </pc:picChg>
        <pc:picChg chg="add mod">
          <ac:chgData name="McKinley Dvorak" userId="S::mad22j@fsu.edu::27195617-5036-443d-a251-0a5e94fa16ad" providerId="AD" clId="Web-{5E4DC899-0104-EBFE-426C-98FD0562572D}" dt="2024-03-20T12:36:40.547" v="152" actId="1076"/>
          <ac:picMkLst>
            <pc:docMk/>
            <pc:sldMk cId="2379568483" sldId="257"/>
            <ac:picMk id="7" creationId="{0AFCDDED-EDE7-15CD-7F4A-4FDDA25F78D1}"/>
          </ac:picMkLst>
        </pc:picChg>
      </pc:sldChg>
      <pc:sldMasterChg chg="del delSldLayout">
        <pc:chgData name="McKinley Dvorak" userId="S::mad22j@fsu.edu::27195617-5036-443d-a251-0a5e94fa16ad" providerId="AD" clId="Web-{5E4DC899-0104-EBFE-426C-98FD0562572D}" dt="2024-03-20T12:23:33.660" v="1"/>
        <pc:sldMasterMkLst>
          <pc:docMk/>
          <pc:sldMasterMk cId="2460954070" sldId="2147483660"/>
        </pc:sldMasterMkLst>
        <pc:sldLayoutChg chg="del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60954070" sldId="2147483660"/>
            <pc:sldLayoutMk cId="2385387890" sldId="2147483661"/>
          </pc:sldLayoutMkLst>
        </pc:sldLayoutChg>
        <pc:sldLayoutChg chg="del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60954070" sldId="2147483660"/>
            <pc:sldLayoutMk cId="949138452" sldId="2147483662"/>
          </pc:sldLayoutMkLst>
        </pc:sldLayoutChg>
        <pc:sldLayoutChg chg="del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60954070" sldId="2147483660"/>
            <pc:sldLayoutMk cId="2591524520" sldId="2147483663"/>
          </pc:sldLayoutMkLst>
        </pc:sldLayoutChg>
        <pc:sldLayoutChg chg="del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60954070" sldId="2147483660"/>
            <pc:sldLayoutMk cId="1203092039" sldId="2147483664"/>
          </pc:sldLayoutMkLst>
        </pc:sldLayoutChg>
        <pc:sldLayoutChg chg="del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60954070" sldId="2147483660"/>
            <pc:sldLayoutMk cId="3733172339" sldId="2147483665"/>
          </pc:sldLayoutMkLst>
        </pc:sldLayoutChg>
        <pc:sldLayoutChg chg="del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60954070" sldId="2147483660"/>
            <pc:sldLayoutMk cId="3210312558" sldId="2147483666"/>
          </pc:sldLayoutMkLst>
        </pc:sldLayoutChg>
        <pc:sldLayoutChg chg="del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60954070" sldId="2147483660"/>
            <pc:sldLayoutMk cId="3146388984" sldId="2147483667"/>
          </pc:sldLayoutMkLst>
        </pc:sldLayoutChg>
        <pc:sldLayoutChg chg="del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60954070" sldId="2147483660"/>
            <pc:sldLayoutMk cId="3171841454" sldId="2147483668"/>
          </pc:sldLayoutMkLst>
        </pc:sldLayoutChg>
        <pc:sldLayoutChg chg="del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60954070" sldId="2147483660"/>
            <pc:sldLayoutMk cId="1718958274" sldId="2147483669"/>
          </pc:sldLayoutMkLst>
        </pc:sldLayoutChg>
        <pc:sldLayoutChg chg="del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60954070" sldId="2147483660"/>
            <pc:sldLayoutMk cId="2202905451" sldId="2147483670"/>
          </pc:sldLayoutMkLst>
        </pc:sldLayoutChg>
        <pc:sldLayoutChg chg="del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60954070" sldId="2147483660"/>
            <pc:sldLayoutMk cId="3479445657" sldId="2147483671"/>
          </pc:sldLayoutMkLst>
        </pc:sldLayoutChg>
      </pc:sldMasterChg>
      <pc:sldMasterChg chg="add addSldLayout modSldLayout">
        <pc:chgData name="McKinley Dvorak" userId="S::mad22j@fsu.edu::27195617-5036-443d-a251-0a5e94fa16ad" providerId="AD" clId="Web-{5E4DC899-0104-EBFE-426C-98FD0562572D}" dt="2024-03-20T12:23:33.660" v="1"/>
        <pc:sldMasterMkLst>
          <pc:docMk/>
          <pc:sldMasterMk cId="2454357017" sldId="2147483672"/>
        </pc:sldMasterMkLst>
        <pc:sldLayoutChg chg="add mod replId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54357017" sldId="2147483672"/>
            <pc:sldLayoutMk cId="3170232059" sldId="2147483673"/>
          </pc:sldLayoutMkLst>
        </pc:sldLayoutChg>
        <pc:sldLayoutChg chg="add mod replId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54357017" sldId="2147483672"/>
            <pc:sldLayoutMk cId="2861394367" sldId="2147483674"/>
          </pc:sldLayoutMkLst>
        </pc:sldLayoutChg>
        <pc:sldLayoutChg chg="add mod replId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54357017" sldId="2147483672"/>
            <pc:sldLayoutMk cId="3503250361" sldId="2147483675"/>
          </pc:sldLayoutMkLst>
        </pc:sldLayoutChg>
        <pc:sldLayoutChg chg="add mod replId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54357017" sldId="2147483672"/>
            <pc:sldLayoutMk cId="3019202369" sldId="2147483676"/>
          </pc:sldLayoutMkLst>
        </pc:sldLayoutChg>
        <pc:sldLayoutChg chg="add mod replId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54357017" sldId="2147483672"/>
            <pc:sldLayoutMk cId="3541243697" sldId="2147483677"/>
          </pc:sldLayoutMkLst>
        </pc:sldLayoutChg>
        <pc:sldLayoutChg chg="add mod replId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54357017" sldId="2147483672"/>
            <pc:sldLayoutMk cId="1365113092" sldId="2147483678"/>
          </pc:sldLayoutMkLst>
        </pc:sldLayoutChg>
        <pc:sldLayoutChg chg="add mod replId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54357017" sldId="2147483672"/>
            <pc:sldLayoutMk cId="2535941355" sldId="2147483679"/>
          </pc:sldLayoutMkLst>
        </pc:sldLayoutChg>
        <pc:sldLayoutChg chg="add mod replId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54357017" sldId="2147483672"/>
            <pc:sldLayoutMk cId="1618870592" sldId="2147483680"/>
          </pc:sldLayoutMkLst>
        </pc:sldLayoutChg>
        <pc:sldLayoutChg chg="add mod replId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54357017" sldId="2147483672"/>
            <pc:sldLayoutMk cId="2242656112" sldId="2147483681"/>
          </pc:sldLayoutMkLst>
        </pc:sldLayoutChg>
        <pc:sldLayoutChg chg="add mod replId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54357017" sldId="2147483672"/>
            <pc:sldLayoutMk cId="514608872" sldId="2147483682"/>
          </pc:sldLayoutMkLst>
        </pc:sldLayoutChg>
        <pc:sldLayoutChg chg="add mod replId">
          <pc:chgData name="McKinley Dvorak" userId="S::mad22j@fsu.edu::27195617-5036-443d-a251-0a5e94fa16ad" providerId="AD" clId="Web-{5E4DC899-0104-EBFE-426C-98FD0562572D}" dt="2024-03-20T12:23:33.660" v="1"/>
          <pc:sldLayoutMkLst>
            <pc:docMk/>
            <pc:sldMasterMk cId="2454357017" sldId="2147483672"/>
            <pc:sldLayoutMk cId="1885217041" sldId="2147483683"/>
          </pc:sldLayoutMkLst>
        </pc:sldLayoutChg>
      </pc:sldMasterChg>
    </pc:docChg>
  </pc:docChgLst>
  <pc:docChgLst>
    <pc:chgData name="Emma Abel" userId="0295e991-a7bb-4279-8d5e-916616ba6ca8" providerId="ADAL" clId="{FF6EA5D7-728D-FE42-8A09-A33C9AC99791}"/>
    <pc:docChg chg="custSel modSld">
      <pc:chgData name="Emma Abel" userId="0295e991-a7bb-4279-8d5e-916616ba6ca8" providerId="ADAL" clId="{FF6EA5D7-728D-FE42-8A09-A33C9AC99791}" dt="2024-03-21T03:07:37.391" v="30" actId="20577"/>
      <pc:docMkLst>
        <pc:docMk/>
      </pc:docMkLst>
      <pc:sldChg chg="modSp">
        <pc:chgData name="Emma Abel" userId="0295e991-a7bb-4279-8d5e-916616ba6ca8" providerId="ADAL" clId="{FF6EA5D7-728D-FE42-8A09-A33C9AC99791}" dt="2024-03-21T03:07:37.391" v="30" actId="20577"/>
        <pc:sldMkLst>
          <pc:docMk/>
          <pc:sldMk cId="2379568483" sldId="257"/>
        </pc:sldMkLst>
        <pc:spChg chg="mod">
          <ac:chgData name="Emma Abel" userId="0295e991-a7bb-4279-8d5e-916616ba6ca8" providerId="ADAL" clId="{FF6EA5D7-728D-FE42-8A09-A33C9AC99791}" dt="2024-03-21T03:06:08.706" v="26" actId="20577"/>
          <ac:spMkLst>
            <pc:docMk/>
            <pc:sldMk cId="2379568483" sldId="257"/>
            <ac:spMk id="5" creationId="{84AF5C86-31FA-9D4F-32E1-6858BFF1A8CB}"/>
          </ac:spMkLst>
        </pc:spChg>
        <pc:graphicFrameChg chg="modGraphic">
          <ac:chgData name="Emma Abel" userId="0295e991-a7bb-4279-8d5e-916616ba6ca8" providerId="ADAL" clId="{FF6EA5D7-728D-FE42-8A09-A33C9AC99791}" dt="2024-03-21T03:07:37.391" v="30" actId="20577"/>
          <ac:graphicFrameMkLst>
            <pc:docMk/>
            <pc:sldMk cId="2379568483" sldId="257"/>
            <ac:graphicFrameMk id="14" creationId="{D87A3821-070A-212F-7648-03E15A2AAD50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F29918-E853-44DB-82CA-799E803DED20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0EF82F-632F-4BF3-8626-AFB9359B71C4}">
      <dgm:prSet phldr="0"/>
      <dgm:spPr/>
      <dgm:t>
        <a:bodyPr/>
        <a:lstStyle/>
        <a:p>
          <a:pPr rtl="0"/>
          <a:r>
            <a:rPr lang="en-US">
              <a:latin typeface="Corbel" panose="020B0503020204020204"/>
            </a:rPr>
            <a:t> There is competition between these two species of flying squirrels: Due to the presence of another species, both squirrel populations face reductions in their resource acquisition rates. </a:t>
          </a:r>
        </a:p>
      </dgm:t>
    </dgm:pt>
    <dgm:pt modelId="{A3991733-A197-4FE3-9A27-BA8242401A39}" type="parTrans" cxnId="{A29AFA87-5444-0A43-A8F2-E01BF66F25E4}">
      <dgm:prSet/>
      <dgm:spPr/>
      <dgm:t>
        <a:bodyPr/>
        <a:lstStyle/>
        <a:p>
          <a:endParaRPr lang="en-US"/>
        </a:p>
      </dgm:t>
    </dgm:pt>
    <dgm:pt modelId="{5A624E21-79D5-4F83-897C-9854EB2BD3A1}" type="sibTrans" cxnId="{A29AFA87-5444-0A43-A8F2-E01BF66F25E4}">
      <dgm:prSet/>
      <dgm:spPr/>
      <dgm:t>
        <a:bodyPr/>
        <a:lstStyle/>
        <a:p>
          <a:endParaRPr lang="en-US"/>
        </a:p>
      </dgm:t>
    </dgm:pt>
    <dgm:pt modelId="{ACEE6187-6DAA-42ED-A3DD-4E7CAD1F16CD}">
      <dgm:prSet phldr="0"/>
      <dgm:spPr/>
      <dgm:t>
        <a:bodyPr/>
        <a:lstStyle/>
        <a:p>
          <a:pPr rtl="0"/>
          <a:r>
            <a:rPr lang="en-US">
              <a:latin typeface="Corbel"/>
              <a:cs typeface="Arial"/>
            </a:rPr>
            <a:t> Using the first graph, when the G. Sabrinus population exists without G. Fuscus, we see that their population grows, but when G. Fuscus is added the G. </a:t>
          </a:r>
          <a:r>
            <a:rPr lang="en-US" err="1">
              <a:latin typeface="Corbel"/>
              <a:cs typeface="Arial"/>
            </a:rPr>
            <a:t>Sabrinus</a:t>
          </a:r>
          <a:r>
            <a:rPr lang="en-US">
              <a:latin typeface="Corbel"/>
              <a:cs typeface="Arial"/>
            </a:rPr>
            <a:t> population decreases significantly which demonstrates competition.</a:t>
          </a:r>
        </a:p>
      </dgm:t>
    </dgm:pt>
    <dgm:pt modelId="{39C21122-DEA8-4243-938D-C15A6597C009}" type="parTrans" cxnId="{63E82D05-39BF-5645-9EC3-0E49F75B3AB7}">
      <dgm:prSet/>
      <dgm:spPr/>
      <dgm:t>
        <a:bodyPr/>
        <a:lstStyle/>
        <a:p>
          <a:endParaRPr lang="en-US"/>
        </a:p>
      </dgm:t>
    </dgm:pt>
    <dgm:pt modelId="{20DB7727-A678-428F-A610-BB52E34555EA}" type="sibTrans" cxnId="{63E82D05-39BF-5645-9EC3-0E49F75B3AB7}">
      <dgm:prSet/>
      <dgm:spPr/>
      <dgm:t>
        <a:bodyPr/>
        <a:lstStyle/>
        <a:p>
          <a:endParaRPr lang="en-US"/>
        </a:p>
      </dgm:t>
    </dgm:pt>
    <dgm:pt modelId="{CDF25D6C-CF06-4287-98D0-5A2602F03542}">
      <dgm:prSet phldr="0"/>
      <dgm:spPr/>
      <dgm:t>
        <a:bodyPr/>
        <a:lstStyle/>
        <a:p>
          <a:pPr rtl="0"/>
          <a:r>
            <a:rPr lang="en-US">
              <a:solidFill>
                <a:schemeClr val="bg1"/>
              </a:solidFill>
              <a:latin typeface="Corbel"/>
              <a:cs typeface="Arial"/>
            </a:rPr>
            <a:t>The species compete at an elevation of 1,100 m and 1,200 m, as seen in the graph below it is where the two species coexist, before G. Fuscus dies off. </a:t>
          </a:r>
        </a:p>
      </dgm:t>
    </dgm:pt>
    <dgm:pt modelId="{EE466ED4-76E8-48BE-8D02-09E2FA01F3A8}" type="parTrans" cxnId="{44F6AB83-3F3F-B64A-8214-CD4AE5DD0E6C}">
      <dgm:prSet/>
      <dgm:spPr/>
      <dgm:t>
        <a:bodyPr/>
        <a:lstStyle/>
        <a:p>
          <a:endParaRPr lang="en-US"/>
        </a:p>
      </dgm:t>
    </dgm:pt>
    <dgm:pt modelId="{38902198-7CBE-4215-A934-47F45D585912}" type="sibTrans" cxnId="{44F6AB83-3F3F-B64A-8214-CD4AE5DD0E6C}">
      <dgm:prSet/>
      <dgm:spPr/>
      <dgm:t>
        <a:bodyPr/>
        <a:lstStyle/>
        <a:p>
          <a:endParaRPr lang="en-US"/>
        </a:p>
      </dgm:t>
    </dgm:pt>
    <dgm:pt modelId="{CAA7B0F9-E67E-4DC2-8E95-18AB0F3B8518}">
      <dgm:prSet phldr="0"/>
      <dgm:spPr/>
      <dgm:t>
        <a:bodyPr/>
        <a:lstStyle/>
        <a:p>
          <a:pPr rtl="0"/>
          <a:r>
            <a:rPr lang="en-US">
              <a:solidFill>
                <a:schemeClr val="bg1"/>
              </a:solidFill>
              <a:latin typeface="Corbel"/>
              <a:cs typeface="Arial"/>
            </a:rPr>
            <a:t>G. Fuscus thrives at lower elevations, while G. </a:t>
          </a:r>
          <a:r>
            <a:rPr lang="en-US" err="1">
              <a:solidFill>
                <a:schemeClr val="bg1"/>
              </a:solidFill>
              <a:latin typeface="Corbel"/>
              <a:cs typeface="Arial"/>
            </a:rPr>
            <a:t>Sabrinus</a:t>
          </a:r>
          <a:r>
            <a:rPr lang="en-US">
              <a:solidFill>
                <a:schemeClr val="bg1"/>
              </a:solidFill>
              <a:latin typeface="Corbel"/>
              <a:cs typeface="Arial"/>
            </a:rPr>
            <a:t> thrives at higher elevations, and the closest they are to coexisting is between 1,100 and 1,200. </a:t>
          </a:r>
        </a:p>
      </dgm:t>
    </dgm:pt>
    <dgm:pt modelId="{BCD15F41-DBFC-426C-9831-7F7B6CB2307F}" type="parTrans" cxnId="{C240CF70-4DD8-B148-B833-FE5A0AD9020F}">
      <dgm:prSet/>
      <dgm:spPr/>
      <dgm:t>
        <a:bodyPr/>
        <a:lstStyle/>
        <a:p>
          <a:endParaRPr lang="en-US"/>
        </a:p>
      </dgm:t>
    </dgm:pt>
    <dgm:pt modelId="{8641A9D8-CA1A-47CB-8534-9D68E4E8B21D}" type="sibTrans" cxnId="{C240CF70-4DD8-B148-B833-FE5A0AD9020F}">
      <dgm:prSet/>
      <dgm:spPr/>
      <dgm:t>
        <a:bodyPr/>
        <a:lstStyle/>
        <a:p>
          <a:endParaRPr lang="en-US"/>
        </a:p>
      </dgm:t>
    </dgm:pt>
    <dgm:pt modelId="{23498E78-D4BD-4D73-B494-FB7B44EB8F44}" type="pres">
      <dgm:prSet presAssocID="{EFF29918-E853-44DB-82CA-799E803DED20}" presName="linear" presStyleCnt="0">
        <dgm:presLayoutVars>
          <dgm:animLvl val="lvl"/>
          <dgm:resizeHandles val="exact"/>
        </dgm:presLayoutVars>
      </dgm:prSet>
      <dgm:spPr/>
    </dgm:pt>
    <dgm:pt modelId="{DC825C58-2D17-4B62-BA1B-87C51610BDC2}" type="pres">
      <dgm:prSet presAssocID="{BD0EF82F-632F-4BF3-8626-AFB9359B71C4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A7032A7-AE2B-4330-A7BD-5228628F1BB7}" type="pres">
      <dgm:prSet presAssocID="{5A624E21-79D5-4F83-897C-9854EB2BD3A1}" presName="spacer" presStyleCnt="0"/>
      <dgm:spPr/>
    </dgm:pt>
    <dgm:pt modelId="{1E073C8D-0742-4D7D-9A9C-38DDB0138E89}" type="pres">
      <dgm:prSet presAssocID="{ACEE6187-6DAA-42ED-A3DD-4E7CAD1F16CD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F60BD1C-AD7A-4FAE-AA5E-4F8370F421D9}" type="pres">
      <dgm:prSet presAssocID="{20DB7727-A678-428F-A610-BB52E34555EA}" presName="spacer" presStyleCnt="0"/>
      <dgm:spPr/>
    </dgm:pt>
    <dgm:pt modelId="{D7628045-DC68-4C88-938F-B3C509CCF1B1}" type="pres">
      <dgm:prSet presAssocID="{CDF25D6C-CF06-4287-98D0-5A2602F03542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97F543A6-614E-49FA-A58D-DA340ADBEBA5}" type="pres">
      <dgm:prSet presAssocID="{38902198-7CBE-4215-A934-47F45D585912}" presName="spacer" presStyleCnt="0"/>
      <dgm:spPr/>
    </dgm:pt>
    <dgm:pt modelId="{F0510BD5-2B2F-4623-8512-A6F1DB5A8952}" type="pres">
      <dgm:prSet presAssocID="{CAA7B0F9-E67E-4DC2-8E95-18AB0F3B851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63E82D05-39BF-5645-9EC3-0E49F75B3AB7}" srcId="{EFF29918-E853-44DB-82CA-799E803DED20}" destId="{ACEE6187-6DAA-42ED-A3DD-4E7CAD1F16CD}" srcOrd="1" destOrd="0" parTransId="{39C21122-DEA8-4243-938D-C15A6597C009}" sibTransId="{20DB7727-A678-428F-A610-BB52E34555EA}"/>
    <dgm:cxn modelId="{EAF28D0E-FD3E-4635-A197-849432A89CFD}" type="presOf" srcId="{EFF29918-E853-44DB-82CA-799E803DED20}" destId="{23498E78-D4BD-4D73-B494-FB7B44EB8F44}" srcOrd="0" destOrd="0" presId="urn:microsoft.com/office/officeart/2005/8/layout/vList2"/>
    <dgm:cxn modelId="{08F18F1D-70E5-1D47-9932-982B3507F184}" type="presOf" srcId="{CDF25D6C-CF06-4287-98D0-5A2602F03542}" destId="{D7628045-DC68-4C88-938F-B3C509CCF1B1}" srcOrd="0" destOrd="0" presId="urn:microsoft.com/office/officeart/2005/8/layout/vList2"/>
    <dgm:cxn modelId="{609D832F-5D9A-2A4C-860D-70B782EF858D}" type="presOf" srcId="{ACEE6187-6DAA-42ED-A3DD-4E7CAD1F16CD}" destId="{1E073C8D-0742-4D7D-9A9C-38DDB0138E89}" srcOrd="0" destOrd="0" presId="urn:microsoft.com/office/officeart/2005/8/layout/vList2"/>
    <dgm:cxn modelId="{C240CF70-4DD8-B148-B833-FE5A0AD9020F}" srcId="{EFF29918-E853-44DB-82CA-799E803DED20}" destId="{CAA7B0F9-E67E-4DC2-8E95-18AB0F3B8518}" srcOrd="3" destOrd="0" parTransId="{BCD15F41-DBFC-426C-9831-7F7B6CB2307F}" sibTransId="{8641A9D8-CA1A-47CB-8534-9D68E4E8B21D}"/>
    <dgm:cxn modelId="{44F6AB83-3F3F-B64A-8214-CD4AE5DD0E6C}" srcId="{EFF29918-E853-44DB-82CA-799E803DED20}" destId="{CDF25D6C-CF06-4287-98D0-5A2602F03542}" srcOrd="2" destOrd="0" parTransId="{EE466ED4-76E8-48BE-8D02-09E2FA01F3A8}" sibTransId="{38902198-7CBE-4215-A934-47F45D585912}"/>
    <dgm:cxn modelId="{A29AFA87-5444-0A43-A8F2-E01BF66F25E4}" srcId="{EFF29918-E853-44DB-82CA-799E803DED20}" destId="{BD0EF82F-632F-4BF3-8626-AFB9359B71C4}" srcOrd="0" destOrd="0" parTransId="{A3991733-A197-4FE3-9A27-BA8242401A39}" sibTransId="{5A624E21-79D5-4F83-897C-9854EB2BD3A1}"/>
    <dgm:cxn modelId="{6D56F1C1-049C-D54A-A2F0-7E099E67FE51}" type="presOf" srcId="{CAA7B0F9-E67E-4DC2-8E95-18AB0F3B8518}" destId="{F0510BD5-2B2F-4623-8512-A6F1DB5A8952}" srcOrd="0" destOrd="0" presId="urn:microsoft.com/office/officeart/2005/8/layout/vList2"/>
    <dgm:cxn modelId="{4269B1EC-292C-9648-95D6-BDDF4B0C1C19}" type="presOf" srcId="{BD0EF82F-632F-4BF3-8626-AFB9359B71C4}" destId="{DC825C58-2D17-4B62-BA1B-87C51610BDC2}" srcOrd="0" destOrd="0" presId="urn:microsoft.com/office/officeart/2005/8/layout/vList2"/>
    <dgm:cxn modelId="{77C44A6E-99B2-5747-8BA1-6460E712A6D5}" type="presParOf" srcId="{23498E78-D4BD-4D73-B494-FB7B44EB8F44}" destId="{DC825C58-2D17-4B62-BA1B-87C51610BDC2}" srcOrd="0" destOrd="0" presId="urn:microsoft.com/office/officeart/2005/8/layout/vList2"/>
    <dgm:cxn modelId="{68741989-D410-EC4D-A7F5-3D673C01A0B6}" type="presParOf" srcId="{23498E78-D4BD-4D73-B494-FB7B44EB8F44}" destId="{1A7032A7-AE2B-4330-A7BD-5228628F1BB7}" srcOrd="1" destOrd="0" presId="urn:microsoft.com/office/officeart/2005/8/layout/vList2"/>
    <dgm:cxn modelId="{6522235D-F31A-A04A-A122-762B8E0FB721}" type="presParOf" srcId="{23498E78-D4BD-4D73-B494-FB7B44EB8F44}" destId="{1E073C8D-0742-4D7D-9A9C-38DDB0138E89}" srcOrd="2" destOrd="0" presId="urn:microsoft.com/office/officeart/2005/8/layout/vList2"/>
    <dgm:cxn modelId="{A07159DB-CBB5-C341-8F67-D7B565792470}" type="presParOf" srcId="{23498E78-D4BD-4D73-B494-FB7B44EB8F44}" destId="{FF60BD1C-AD7A-4FAE-AA5E-4F8370F421D9}" srcOrd="3" destOrd="0" presId="urn:microsoft.com/office/officeart/2005/8/layout/vList2"/>
    <dgm:cxn modelId="{0A3B9A74-1979-6647-B14D-870893722BA3}" type="presParOf" srcId="{23498E78-D4BD-4D73-B494-FB7B44EB8F44}" destId="{D7628045-DC68-4C88-938F-B3C509CCF1B1}" srcOrd="4" destOrd="0" presId="urn:microsoft.com/office/officeart/2005/8/layout/vList2"/>
    <dgm:cxn modelId="{D29D983A-F845-124E-812F-698874981EB8}" type="presParOf" srcId="{23498E78-D4BD-4D73-B494-FB7B44EB8F44}" destId="{97F543A6-614E-49FA-A58D-DA340ADBEBA5}" srcOrd="5" destOrd="0" presId="urn:microsoft.com/office/officeart/2005/8/layout/vList2"/>
    <dgm:cxn modelId="{59578BF8-DB56-9649-A982-96127C83E7C1}" type="presParOf" srcId="{23498E78-D4BD-4D73-B494-FB7B44EB8F44}" destId="{F0510BD5-2B2F-4623-8512-A6F1DB5A8952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825C58-2D17-4B62-BA1B-87C51610BDC2}">
      <dsp:nvSpPr>
        <dsp:cNvPr id="0" name=""/>
        <dsp:cNvSpPr/>
      </dsp:nvSpPr>
      <dsp:spPr>
        <a:xfrm>
          <a:off x="0" y="217998"/>
          <a:ext cx="6461231" cy="82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Corbel" panose="020B0503020204020204"/>
            </a:rPr>
            <a:t> There is competition between these two species of flying squirrels: Due to the presence of another species, both squirrel populations face reductions in their resource acquisition rates. </a:t>
          </a:r>
        </a:p>
      </dsp:txBody>
      <dsp:txXfrm>
        <a:off x="40266" y="258264"/>
        <a:ext cx="6380699" cy="744318"/>
      </dsp:txXfrm>
    </dsp:sp>
    <dsp:sp modelId="{1E073C8D-0742-4D7D-9A9C-38DDB0138E89}">
      <dsp:nvSpPr>
        <dsp:cNvPr id="0" name=""/>
        <dsp:cNvSpPr/>
      </dsp:nvSpPr>
      <dsp:spPr>
        <a:xfrm>
          <a:off x="0" y="1086048"/>
          <a:ext cx="6461231" cy="82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latin typeface="Corbel"/>
              <a:cs typeface="Arial"/>
            </a:rPr>
            <a:t> Using the first graph, when the G. Sabrinus population exists without G. Fuscus, we see that their population grows, but when G. Fuscus is added the G. </a:t>
          </a:r>
          <a:r>
            <a:rPr lang="en-US" sz="1500" kern="1200" err="1">
              <a:latin typeface="Corbel"/>
              <a:cs typeface="Arial"/>
            </a:rPr>
            <a:t>Sabrinus</a:t>
          </a:r>
          <a:r>
            <a:rPr lang="en-US" sz="1500" kern="1200">
              <a:latin typeface="Corbel"/>
              <a:cs typeface="Arial"/>
            </a:rPr>
            <a:t> population decreases significantly which demonstrates competition.</a:t>
          </a:r>
        </a:p>
      </dsp:txBody>
      <dsp:txXfrm>
        <a:off x="40266" y="1126314"/>
        <a:ext cx="6380699" cy="744318"/>
      </dsp:txXfrm>
    </dsp:sp>
    <dsp:sp modelId="{D7628045-DC68-4C88-938F-B3C509CCF1B1}">
      <dsp:nvSpPr>
        <dsp:cNvPr id="0" name=""/>
        <dsp:cNvSpPr/>
      </dsp:nvSpPr>
      <dsp:spPr>
        <a:xfrm>
          <a:off x="0" y="1954098"/>
          <a:ext cx="6461231" cy="82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chemeClr val="bg1"/>
              </a:solidFill>
              <a:latin typeface="Corbel"/>
              <a:cs typeface="Arial"/>
            </a:rPr>
            <a:t>The species compete at an elevation of 1,100 m and 1,200 m, as seen in the graph below it is where the two species coexist, before G. Fuscus dies off. </a:t>
          </a:r>
        </a:p>
      </dsp:txBody>
      <dsp:txXfrm>
        <a:off x="40266" y="1994364"/>
        <a:ext cx="6380699" cy="744318"/>
      </dsp:txXfrm>
    </dsp:sp>
    <dsp:sp modelId="{F0510BD5-2B2F-4623-8512-A6F1DB5A8952}">
      <dsp:nvSpPr>
        <dsp:cNvPr id="0" name=""/>
        <dsp:cNvSpPr/>
      </dsp:nvSpPr>
      <dsp:spPr>
        <a:xfrm>
          <a:off x="0" y="2822149"/>
          <a:ext cx="6461231" cy="82485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079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>
              <a:solidFill>
                <a:schemeClr val="bg1"/>
              </a:solidFill>
              <a:latin typeface="Corbel"/>
              <a:cs typeface="Arial"/>
            </a:rPr>
            <a:t>G. Fuscus thrives at lower elevations, while G. </a:t>
          </a:r>
          <a:r>
            <a:rPr lang="en-US" sz="1500" kern="1200" err="1">
              <a:solidFill>
                <a:schemeClr val="bg1"/>
              </a:solidFill>
              <a:latin typeface="Corbel"/>
              <a:cs typeface="Arial"/>
            </a:rPr>
            <a:t>Sabrinus</a:t>
          </a:r>
          <a:r>
            <a:rPr lang="en-US" sz="1500" kern="1200">
              <a:solidFill>
                <a:schemeClr val="bg1"/>
              </a:solidFill>
              <a:latin typeface="Corbel"/>
              <a:cs typeface="Arial"/>
            </a:rPr>
            <a:t> thrives at higher elevations, and the closest they are to coexisting is between 1,100 and 1,200. </a:t>
          </a:r>
        </a:p>
      </dsp:txBody>
      <dsp:txXfrm>
        <a:off x="40266" y="2862415"/>
        <a:ext cx="6380699" cy="7443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20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608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2170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39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250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0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3/21/2024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24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3/21/2024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113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41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70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3/21/2024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56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3/21/2024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57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DB23C2B-2054-4D8B-9E98-9190F8E05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65C2FCD-09A4-4B4B-AA73-F330DFE91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582" y="752748"/>
            <a:ext cx="1001483" cy="4744251"/>
          </a:xfrm>
          <a:custGeom>
            <a:avLst/>
            <a:gdLst>
              <a:gd name="connsiteX0" fmla="*/ 0 w 1001483"/>
              <a:gd name="connsiteY0" fmla="*/ 0 h 4744251"/>
              <a:gd name="connsiteX1" fmla="*/ 1001483 w 1001483"/>
              <a:gd name="connsiteY1" fmla="*/ 0 h 4744251"/>
              <a:gd name="connsiteX2" fmla="*/ 0 w 1001483"/>
              <a:gd name="connsiteY2" fmla="*/ 4744251 h 47442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001483" h="4744251">
                <a:moveTo>
                  <a:pt x="0" y="0"/>
                </a:moveTo>
                <a:lnTo>
                  <a:pt x="1001483" y="0"/>
                </a:lnTo>
                <a:lnTo>
                  <a:pt x="0" y="474425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D87A3821-070A-212F-7648-03E15A2AAD5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487299"/>
              </p:ext>
            </p:extLst>
          </p:nvPr>
        </p:nvGraphicFramePr>
        <p:xfrm>
          <a:off x="924603" y="1557933"/>
          <a:ext cx="6461231" cy="3864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797B5BC-9873-45F9-97D6-298FB5AF08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987094" y="761999"/>
            <a:ext cx="4208489" cy="5334001"/>
          </a:xfrm>
          <a:custGeom>
            <a:avLst/>
            <a:gdLst>
              <a:gd name="connsiteX0" fmla="*/ 1015642 w 4208489"/>
              <a:gd name="connsiteY0" fmla="*/ 0 h 5334001"/>
              <a:gd name="connsiteX1" fmla="*/ 4208489 w 4208489"/>
              <a:gd name="connsiteY1" fmla="*/ 0 h 5334001"/>
              <a:gd name="connsiteX2" fmla="*/ 4208489 w 4208489"/>
              <a:gd name="connsiteY2" fmla="*/ 5334001 h 5334001"/>
              <a:gd name="connsiteX3" fmla="*/ 0 w 4208489"/>
              <a:gd name="connsiteY3" fmla="*/ 5334001 h 5334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208489" h="5334001">
                <a:moveTo>
                  <a:pt x="1015642" y="0"/>
                </a:moveTo>
                <a:lnTo>
                  <a:pt x="4208489" y="0"/>
                </a:lnTo>
                <a:lnTo>
                  <a:pt x="4208489" y="5334001"/>
                </a:lnTo>
                <a:lnTo>
                  <a:pt x="0" y="5334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76BF8C-9B1E-FDC7-6802-0153C51E56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12549" y="6821996"/>
            <a:ext cx="2947482" cy="32931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4AF5C86-31FA-9D4F-32E1-6858BFF1A8CB}"/>
              </a:ext>
            </a:extLst>
          </p:cNvPr>
          <p:cNvSpPr txBox="1"/>
          <p:nvPr/>
        </p:nvSpPr>
        <p:spPr>
          <a:xfrm>
            <a:off x="175327" y="6311787"/>
            <a:ext cx="1163904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>
                <a:ea typeface="+mn-lt"/>
                <a:cs typeface="+mn-lt"/>
              </a:rPr>
              <a:t>Abigail </a:t>
            </a:r>
            <a:r>
              <a:rPr lang="en-US" err="1">
                <a:ea typeface="+mn-lt"/>
                <a:cs typeface="+mn-lt"/>
              </a:rPr>
              <a:t>Lakich</a:t>
            </a:r>
            <a:r>
              <a:rPr lang="en-US"/>
              <a:t>, McKinley Dvorak, Abigail </a:t>
            </a:r>
            <a:r>
              <a:rPr lang="en-US" err="1"/>
              <a:t>Veitkus</a:t>
            </a:r>
            <a:r>
              <a:rPr lang="en-US"/>
              <a:t>, Emma Abel</a:t>
            </a:r>
          </a:p>
        </p:txBody>
      </p:sp>
      <p:pic>
        <p:nvPicPr>
          <p:cNvPr id="1532" name="Picture 1531" descr="A graph of different colored bars&#10;&#10;Description automatically generated">
            <a:extLst>
              <a:ext uri="{FF2B5EF4-FFF2-40B4-BE49-F238E27FC236}">
                <a16:creationId xmlns:a16="http://schemas.microsoft.com/office/drawing/2014/main" id="{0FA19140-8871-78C6-24A1-E53FF1A3944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986009" y="3802466"/>
            <a:ext cx="4066699" cy="2760133"/>
          </a:xfrm>
          <a:prstGeom prst="rect">
            <a:avLst/>
          </a:prstGeom>
        </p:spPr>
      </p:pic>
      <p:pic>
        <p:nvPicPr>
          <p:cNvPr id="18" name="Picture 17" descr="A graph with blue and orange bars&#10;&#10;Description automatically generated">
            <a:extLst>
              <a:ext uri="{FF2B5EF4-FFF2-40B4-BE49-F238E27FC236}">
                <a16:creationId xmlns:a16="http://schemas.microsoft.com/office/drawing/2014/main" id="{E0AF9D49-DB7E-388B-8F68-7E923D9C803A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27780" y="750328"/>
            <a:ext cx="4567171" cy="2738639"/>
          </a:xfrm>
          <a:prstGeom prst="rect">
            <a:avLst/>
          </a:prstGeom>
        </p:spPr>
      </p:pic>
      <p:sp>
        <p:nvSpPr>
          <p:cNvPr id="1482" name="TextBox 1481">
            <a:extLst>
              <a:ext uri="{FF2B5EF4-FFF2-40B4-BE49-F238E27FC236}">
                <a16:creationId xmlns:a16="http://schemas.microsoft.com/office/drawing/2014/main" id="{15C1BA17-218F-4B8E-1F2A-1298CE48A5BE}"/>
              </a:ext>
            </a:extLst>
          </p:cNvPr>
          <p:cNvSpPr txBox="1"/>
          <p:nvPr/>
        </p:nvSpPr>
        <p:spPr>
          <a:xfrm>
            <a:off x="1811294" y="437977"/>
            <a:ext cx="4287794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3600" b="1"/>
              <a:t>Species Interactions</a:t>
            </a:r>
          </a:p>
        </p:txBody>
      </p:sp>
    </p:spTree>
    <p:extLst>
      <p:ext uri="{BB962C8B-B14F-4D97-AF65-F5344CB8AC3E}">
        <p14:creationId xmlns:p14="http://schemas.microsoft.com/office/powerpoint/2010/main" val="2379568483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1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Frame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2024-03-20T12:22:58Z</dcterms:created>
  <dcterms:modified xsi:type="dcterms:W3CDTF">2024-03-21T14:19:06Z</dcterms:modified>
</cp:coreProperties>
</file>