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F4EB8B-B7B6-43F1-9358-A4E0332BDC14}" v="2" dt="2024-03-20T21:13:11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20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EEF6-20B6-5DA0-DF25-15076DD81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DA689-8A4C-7D82-A77C-9F1B8E568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7D9A-F532-B469-78E9-126AFF6C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D2BDD-49FD-FDBE-A22E-64EF3393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C8801-732A-2364-CFD3-D6D50B92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5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858C-04B0-4847-CBE8-F23869EA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76D27-1DF6-0272-7A22-48D0D23F8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B9A38-3C4D-EB28-158C-C342A21B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7D569-B420-FC5A-776F-18DCC7F5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A6888-E68D-E69A-27F5-5A33BD86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6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A8874-684A-8BE8-05BA-A5A3B2BE6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5E6CC-B14B-8327-6D54-7FD719DAD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DE35F-4407-67FA-871F-CCF17EEB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DA27-F52A-C357-383B-2CEA0165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C6E1B-9A8A-B636-F59C-776AF552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36F0-978D-85C4-50D8-C564BE350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34FFF-FE51-F45B-A2F7-17C05BCA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9E7BD-4FE1-1CE2-B1F5-1798FCF4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2A6-F541-1970-06FF-7FE4B678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D8C19-C430-0EAE-3290-F2DDC71A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12FCD-814A-9E92-E6E3-15FC61DB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92C8C-9818-1B00-8645-97C332147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7CEAC-4E01-90D1-EEA3-5C9994B7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1A01-D5E8-50D6-8DEF-16D04E52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151A7-BBBB-A8B9-E910-4856B441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DA41-4EC6-B752-2624-624EE77F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D1927-AF88-6EEA-6789-C9862568A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1B459-573F-FF3D-40E7-13B650D2C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BC377-3FA8-B206-508C-72E795F77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19423-2E0D-A1E2-9E38-25A0B522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85A9F-9986-D351-FB01-64C4D5BD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0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E369-7F75-C876-E818-DF1DF6AB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A2414-9BE4-E680-6416-D184DE67B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186A8-553F-38C7-2F42-3529B9465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7BC07-50C1-ACB5-A883-7B7384B08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64C14-DBB4-FEAE-AA7F-113DB4F50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96A50-A0FC-15B7-9CB9-84306E54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811C3-93A3-0A1B-582F-78158A82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FD1D8-C9A7-D50A-7195-FC42892E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B001-2C6B-0F10-8BC3-EAD2EF90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E6B6F-5D19-93E5-A046-926CF312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9FB05-A9CC-41F0-5C36-C46037689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D498B-57EC-03D0-0231-92823555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5959E-B55C-7FE8-AC5F-A316C401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F424C-87BD-1663-C1CD-897AE3C0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64DBB-98A3-EE43-F0E2-13568D56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8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25ED-6B9E-0EFF-EE6E-367D9E44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91EC-DEB3-F85D-E510-E639735B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3DE83-F860-5F87-F104-96BD37EE8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40FAB-5841-5817-24E0-4136B5CD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0641D-0D94-2201-774F-4F8CD22D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0393A-0953-4994-DF94-A6A73182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56F7-87C3-A9DF-1CCF-1C2265A9C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33FC9-89AB-385F-AC92-4193C214E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69109-B16E-B557-CD73-0787DAF1B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782DF-27C8-0339-EA05-56B94256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05A9C-BA5B-4E83-9B8F-0696F9B3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7BE17-179E-CEC9-3126-66600E25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2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DB507-D43F-9829-29C9-AE2599AC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9B4E6-82A6-EDE1-26C4-54670D62F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1945F-AF58-4CA1-FB58-DD0612720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B2E6E3-F4DC-4D47-A6D8-F31C06A4DF4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577F8-74FD-5AA6-47AB-588C8E62F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B10A4-8181-6E8A-AB65-EAAF33D7D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CD75A5-F33A-4B69-9445-7847E8C2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BE2E88-8EC7-82E8-BE5E-BA2FD497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00149"/>
          </a:xfrm>
        </p:spPr>
        <p:txBody>
          <a:bodyPr/>
          <a:lstStyle/>
          <a:p>
            <a:pPr algn="ctr"/>
            <a:r>
              <a:rPr lang="en-US" dirty="0"/>
              <a:t>Jada </a:t>
            </a:r>
            <a:r>
              <a:rPr lang="en-US" dirty="0" err="1"/>
              <a:t>Llerena</a:t>
            </a:r>
            <a:br>
              <a:rPr lang="en-US" dirty="0"/>
            </a:br>
            <a:r>
              <a:rPr lang="en-US" dirty="0"/>
              <a:t>Tadd Sembler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8CA2AF-B0BF-8BD1-E3AD-B6BCBBA87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257300"/>
            <a:ext cx="6172200" cy="4873625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23BDD5-8C85-E770-7C39-0D28332A0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57349"/>
            <a:ext cx="4044206" cy="447357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When the Southern Flying Squirrel (SFS) and Northern Flying Squirrel (NFS) have no competition, they will both be abundant at all elevations.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When SFS and NFS are both competing at elevations below 1000, the NFS species will be the better competitor.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When SFS and NFS are both competing at elevations higher than 1200, the SFS species will be the better competitor.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Both the SFS and NFS species can coexist at elevations from 1000-1200.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852700-F2E0-8F5F-61CE-A31E2F5AE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7516" y="1657349"/>
            <a:ext cx="6777191" cy="407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6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D188EB0450347A4662FA9664F524D" ma:contentTypeVersion="19" ma:contentTypeDescription="Create a new document." ma:contentTypeScope="" ma:versionID="4acd4a2a32a7bd1bee2509e2b40e7f06">
  <xsd:schema xmlns:xsd="http://www.w3.org/2001/XMLSchema" xmlns:xs="http://www.w3.org/2001/XMLSchema" xmlns:p="http://schemas.microsoft.com/office/2006/metadata/properties" xmlns:ns3="6e9f9aaf-fac0-4a50-b83b-ca4ded3dbdb7" xmlns:ns4="d248b0c5-e758-4b04-a622-69f004644da5" xmlns:ns5="1ee3eda5-2149-49ba-bfcf-288155a59d48" targetNamespace="http://schemas.microsoft.com/office/2006/metadata/properties" ma:root="true" ma:fieldsID="1ccc80b27607307d32e6822681b195b6" ns3:_="" ns4:_="" ns5:_="">
    <xsd:import namespace="6e9f9aaf-fac0-4a50-b83b-ca4ded3dbdb7"/>
    <xsd:import namespace="d248b0c5-e758-4b04-a622-69f004644da5"/>
    <xsd:import namespace="1ee3eda5-2149-49ba-bfcf-288155a59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ObjectDetectorVersions" minOccurs="0"/>
                <xsd:element ref="ns5:_activity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f9aaf-fac0-4a50-b83b-ca4ded3dbd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8b0c5-e758-4b04-a622-69f004644d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3eda5-2149-49ba-bfcf-288155a59d48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e3eda5-2149-49ba-bfcf-288155a59d48" xsi:nil="true"/>
  </documentManagement>
</p:properties>
</file>

<file path=customXml/itemProps1.xml><?xml version="1.0" encoding="utf-8"?>
<ds:datastoreItem xmlns:ds="http://schemas.openxmlformats.org/officeDocument/2006/customXml" ds:itemID="{C7CD853E-4B54-4114-8CDC-9C1D64AF9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f9aaf-fac0-4a50-b83b-ca4ded3dbdb7"/>
    <ds:schemaRef ds:uri="d248b0c5-e758-4b04-a622-69f004644da5"/>
    <ds:schemaRef ds:uri="1ee3eda5-2149-49ba-bfcf-288155a59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EB6A87-4873-4D95-9EEA-B4ECCF1F7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281BF6-2DFE-41C2-8376-15E787393AFE}">
  <ds:schemaRefs>
    <ds:schemaRef ds:uri="http://schemas.microsoft.com/office/2006/documentManagement/types"/>
    <ds:schemaRef ds:uri="6e9f9aaf-fac0-4a50-b83b-ca4ded3dbdb7"/>
    <ds:schemaRef ds:uri="http://purl.org/dc/terms/"/>
    <ds:schemaRef ds:uri="d248b0c5-e758-4b04-a622-69f004644da5"/>
    <ds:schemaRef ds:uri="http://purl.org/dc/elements/1.1/"/>
    <ds:schemaRef ds:uri="http://schemas.microsoft.com/office/infopath/2007/PartnerControls"/>
    <ds:schemaRef ds:uri="http://purl.org/dc/dcmitype/"/>
    <ds:schemaRef ds:uri="1ee3eda5-2149-49ba-bfcf-288155a59d48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Jada Llerena Tadd Sembler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Jada Llerena Tadd Sembler</dc:title>
  <dc:creator>Tadd Sembler</dc:creator>
  <cp:lastModifiedBy>Tadd Sembler</cp:lastModifiedBy>
  <cp:revision>2</cp:revision>
  <dcterms:created xsi:type="dcterms:W3CDTF">2024-03-20T18:04:45Z</dcterms:created>
  <dcterms:modified xsi:type="dcterms:W3CDTF">2024-03-20T21:14:34Z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0x010100498D188EB0450347A4662FA9664F524D</vt:lpwstr>
  </property>
</Properties>
</file>