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3F4EB8B-B7B6-43F1-9358-A4E0332BDC14}" v="2" dt="2024-03-20T21:13:11.83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6" autoAdjust="0"/>
    <p:restoredTop sz="94660"/>
  </p:normalViewPr>
  <p:slideViewPr>
    <p:cSldViewPr snapToGrid="0">
      <p:cViewPr varScale="1">
        <p:scale>
          <a:sx n="59" d="100"/>
          <a:sy n="59" d="100"/>
        </p:scale>
        <p:origin x="207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9EEF6-20B6-5DA0-DF25-15076DD814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60DA689-8A4C-7D82-A77C-9F1B8E5685F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447D9A-F532-B469-78E9-126AFF6CE6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CD2BDD-49FD-FDBE-A22E-64EF339398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4C8801-732A-2364-CFD3-D6D50B928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8357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C8858C-04B0-4847-CBE8-F23869EAFC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2B76D27-1DF6-0272-7A22-48D0D23F8AE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DB9A38-3C4D-EB28-158C-C342A21BA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D7D569-B420-FC5A-776F-18DCC7F5B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0A6888-E68D-E69A-27F5-5A33BD864A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9466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AA8874-684A-8BE8-05BA-A5A3B2BE6C3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55E6CC-B14B-8327-6D54-7FD719DADF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1DE35F-4407-67FA-871F-CCF17EEBD6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DDA27-F52A-C357-383B-2CEA01656F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C6E1B-9A8A-B636-F59C-776AF552F0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680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536F0-978D-85C4-50D8-C564BE3503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434FFF-FE51-F45B-A2F7-17C05BCA70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19E7BD-4FE1-1CE2-B1F5-1798FCF439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CE842A6-F541-1970-06FF-7FE4B678A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35D8C19-C430-0EAE-3290-F2DDC71A7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1782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B12FCD-814A-9E92-E6E3-15FC61DB01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C92C8C-9818-1B00-8645-97C332147D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77CEAC-4E01-90D1-EEA3-5C9994B7E9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AB1A01-D5E8-50D6-8DEF-16D04E52F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E151A7-BBBB-A8B9-E910-4856B44135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4667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1DA41-4EC6-B752-2624-624EE77F1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D1927-AF88-6EEA-6789-C9862568A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51B459-573F-FF3D-40E7-13B650D2C2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BCBC377-3FA8-B206-508C-72E795F773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D119423-2E0D-A1E2-9E38-25A0B5229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F385A9F-9986-D351-FB01-64C4D5BDA8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50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9EE369-7F75-C876-E818-DF1DF6ABA3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4A2414-9BE4-E680-6416-D184DE67BB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3186A8-553F-38C7-2F42-3529B94655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F77BC07-50C1-ACB5-A883-7B7384B08A2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ED64C14-DBB4-FEAE-AA7F-113DB4F501B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9F96A50-A0FC-15B7-9CB9-84306E54E8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03811C3-93A3-0A1B-582F-78158A82C8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1CFD1D8-C9A7-D50A-7195-FC42892E1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660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B2B001-2C6B-0F10-8BC3-EAD2EF90B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F4E6B6F-5D19-93E5-A046-926CF312BD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B49FB05-A9CC-41F0-5C36-C460376890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0D498B-57EC-03D0-0231-92823555C3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3272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435959E-B55C-7FE8-AC5F-A316C401AB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0F424C-87BD-1663-C1CD-897AE3C09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1564DBB-98A3-EE43-F0E2-13568D56A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5852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7B25ED-6B9E-0EFF-EE6E-367D9E4490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F91EC-DEB3-F85D-E510-E639735B6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E3DE83-F860-5F87-F104-96BD37EE82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240FAB-5841-5817-24E0-4136B5CD8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2F0641D-0D94-2201-774F-4F8CD22DD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E0393A-0953-4994-DF94-A6A73182D6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5834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AF56F7-87C3-A9DF-1CCF-1C2265A9C6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633FC9-89AB-385F-AC92-4193C214E6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269109-B16E-B557-CD73-0787DAF1BCC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17782DF-27C8-0339-EA05-56B94256A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05A9C-BA5B-4E83-9B8F-0696F9B34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A7BE17-179E-CEC9-3126-66600E25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821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12DB507-D43F-9829-29C9-AE2599AC9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E9B4E6-82A6-EDE1-26C4-54670D62F4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41945F-AF58-4CA1-FB58-DD061272017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1B2E6E3-F4DC-4D47-A6D8-F31C06A4DF45}" type="datetimeFigureOut">
              <a:rPr lang="en-US" smtClean="0"/>
              <a:t>3/20/2024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E577F8-74FD-5AA6-47AB-588C8E62FE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FB10A4-8181-6E8A-AB65-EAAF33D7DB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7CD75A5-F33A-4B69-9445-7847E8C21F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13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72BE2E88-8EC7-82E8-BE5E-BA2FD497EF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200149"/>
          </a:xfrm>
        </p:spPr>
        <p:txBody>
          <a:bodyPr/>
          <a:lstStyle/>
          <a:p>
            <a:pPr algn="ctr"/>
            <a:r>
              <a:rPr lang="en-US" dirty="0"/>
              <a:t>Jada </a:t>
            </a:r>
            <a:r>
              <a:rPr lang="en-US" dirty="0" err="1"/>
              <a:t>Llerena</a:t>
            </a:r>
            <a:br>
              <a:rPr lang="en-US" dirty="0"/>
            </a:br>
            <a:r>
              <a:rPr lang="en-US" dirty="0"/>
              <a:t>Tadd Sembler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E8CA2AF-B0BF-8BD1-E3AD-B6BCBBA875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0012" y="1257300"/>
            <a:ext cx="6172200" cy="4873625"/>
          </a:xfrm>
        </p:spPr>
        <p:txBody>
          <a:bodyPr/>
          <a:lstStyle/>
          <a:p>
            <a:endParaRPr lang="en-US" sz="2000" dirty="0"/>
          </a:p>
          <a:p>
            <a:endParaRPr lang="en-US" sz="2000" dirty="0"/>
          </a:p>
          <a:p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223BDD5-8C85-E770-7C39-0D28332A014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1657349"/>
            <a:ext cx="4044206" cy="4473575"/>
          </a:xfrm>
        </p:spPr>
        <p:txBody>
          <a:bodyPr>
            <a:normAutofit fontScale="92500" lnSpcReduction="10000"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When the Southern Flying Squirrel (SFS) and Northern Flying Squirrel (NFS) have no competition, they will both be abundant at all elevations.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When SFS and NFS are both competing at elevations below 1000, the NFS species will be the better competitor.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When SFS and NFS are both competing at elevations higher than 1200, the SFS species will be the better competitor.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>
                <a:ea typeface="Calibri" panose="020F0502020204030204" pitchFamily="34" charset="0"/>
                <a:cs typeface="Calibri" panose="020F0502020204030204" pitchFamily="34" charset="0"/>
              </a:rPr>
              <a:t>Both the SFS and NFS species can coexist at elevations from 1000-1200.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2852700-F2E0-8F5F-61CE-A31E2F5AE04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7516" y="1657349"/>
            <a:ext cx="6777191" cy="407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09675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8D188EB0450347A4662FA9664F524D" ma:contentTypeVersion="19" ma:contentTypeDescription="Create a new document." ma:contentTypeScope="" ma:versionID="4acd4a2a32a7bd1bee2509e2b40e7f06">
  <xsd:schema xmlns:xsd="http://www.w3.org/2001/XMLSchema" xmlns:xs="http://www.w3.org/2001/XMLSchema" xmlns:p="http://schemas.microsoft.com/office/2006/metadata/properties" xmlns:ns3="6e9f9aaf-fac0-4a50-b83b-ca4ded3dbdb7" xmlns:ns4="d248b0c5-e758-4b04-a622-69f004644da5" xmlns:ns5="1ee3eda5-2149-49ba-bfcf-288155a59d48" targetNamespace="http://schemas.microsoft.com/office/2006/metadata/properties" ma:root="true" ma:fieldsID="1ccc80b27607307d32e6822681b195b6" ns3:_="" ns4:_="" ns5:_="">
    <xsd:import namespace="6e9f9aaf-fac0-4a50-b83b-ca4ded3dbdb7"/>
    <xsd:import namespace="d248b0c5-e758-4b04-a622-69f004644da5"/>
    <xsd:import namespace="1ee3eda5-2149-49ba-bfcf-288155a59d4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5:MediaServiceAutoTags" minOccurs="0"/>
                <xsd:element ref="ns5:MediaServiceOCR" minOccurs="0"/>
                <xsd:element ref="ns5:MediaServiceGenerationTime" minOccurs="0"/>
                <xsd:element ref="ns5:MediaServiceEventHashCode" minOccurs="0"/>
                <xsd:element ref="ns5:MediaServiceObjectDetectorVersions" minOccurs="0"/>
                <xsd:element ref="ns5:_activity" minOccurs="0"/>
                <xsd:element ref="ns5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9f9aaf-fac0-4a50-b83b-ca4ded3dbdb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248b0c5-e758-4b04-a622-69f004644da5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e3eda5-2149-49ba-bfcf-288155a59d48" elementFormDefault="qualified">
    <xsd:import namespace="http://schemas.microsoft.com/office/2006/documentManagement/types"/>
    <xsd:import namespace="http://schemas.microsoft.com/office/infopath/2007/PartnerControls"/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9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1ee3eda5-2149-49ba-bfcf-288155a59d48" xsi:nil="true"/>
  </documentManagement>
</p:properties>
</file>

<file path=customXml/itemProps1.xml><?xml version="1.0" encoding="utf-8"?>
<ds:datastoreItem xmlns:ds="http://schemas.openxmlformats.org/officeDocument/2006/customXml" ds:itemID="{C7CD853E-4B54-4114-8CDC-9C1D64AF99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9f9aaf-fac0-4a50-b83b-ca4ded3dbdb7"/>
    <ds:schemaRef ds:uri="d248b0c5-e758-4b04-a622-69f004644da5"/>
    <ds:schemaRef ds:uri="1ee3eda5-2149-49ba-bfcf-288155a59d4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77EB6A87-4873-4D95-9EEA-B4ECCF1F764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9281BF6-2DFE-41C2-8376-15E787393AFE}">
  <ds:schemaRefs>
    <ds:schemaRef ds:uri="http://schemas.microsoft.com/office/2006/documentManagement/types"/>
    <ds:schemaRef ds:uri="6e9f9aaf-fac0-4a50-b83b-ca4ded3dbdb7"/>
    <ds:schemaRef ds:uri="http://purl.org/dc/terms/"/>
    <ds:schemaRef ds:uri="d248b0c5-e758-4b04-a622-69f004644da5"/>
    <ds:schemaRef ds:uri="http://purl.org/dc/elements/1.1/"/>
    <ds:schemaRef ds:uri="http://schemas.microsoft.com/office/infopath/2007/PartnerControls"/>
    <ds:schemaRef ds:uri="http://purl.org/dc/dcmitype/"/>
    <ds:schemaRef ds:uri="1ee3eda5-2149-49ba-bfcf-288155a59d48"/>
    <ds:schemaRef ds:uri="http://schemas.openxmlformats.org/package/2006/metadata/core-properties"/>
    <ds:schemaRef ds:uri="http://schemas.microsoft.com/office/2006/metadata/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189</TotalTime>
  <Words>89</Words>
  <Application>Microsoft Office PowerPoint</Application>
  <PresentationFormat>Widescreen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Jada Llerena Tadd Sembler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Jada Llerena Tadd Sembler</dc:title>
  <dc:creator>Tadd Sembler</dc:creator>
  <cp:lastModifiedBy>Tadd Sembler</cp:lastModifiedBy>
  <cp:revision>2</cp:revision>
  <dcterms:created xsi:type="dcterms:W3CDTF">2024-03-20T18:04:45Z</dcterms:created>
  <dcterms:modified xsi:type="dcterms:W3CDTF">2024-03-20T21:14:34Z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0x010100498D188EB0450347A4662FA9664F524D</vt:lpwstr>
  </property>
</Properties>
</file>