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1" autoAdjust="0"/>
    <p:restoredTop sz="94660"/>
  </p:normalViewPr>
  <p:slideViewPr>
    <p:cSldViewPr snapToGrid="0">
      <p:cViewPr varScale="1">
        <p:scale>
          <a:sx n="96" d="100"/>
          <a:sy n="96" d="100"/>
        </p:scale>
        <p:origin x="6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806A3-0417-BCEF-4E56-D18362EB07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3D9B86-8D13-65E8-AD5E-D893DB21D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BBD559-356C-D82E-8EA6-D671BBED9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2893-D5EA-4822-A8CC-29F150CD53FA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92E88C-EE91-5533-D342-40D2584B5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841EED-1464-EFE7-13E5-C75D9FF58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6845A-37C1-49A9-B57D-1FFBB4BB1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942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BD8A5-AA7B-D1AD-34B5-817E81AE1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E030B1-F653-C80B-B820-6BAFCCA959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4347AB-0DEF-87DC-A0D7-1646B4813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2893-D5EA-4822-A8CC-29F150CD53FA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23B338-12C9-A07B-2D72-A5773B159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86464C-95C8-68BD-EB84-F9995BB49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6845A-37C1-49A9-B57D-1FFBB4BB1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535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D4EF63-0B31-5AE2-3A6F-3B23ED9D5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26CC89-EAA7-69D1-D464-F2B4F84AC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938B5-53CC-D896-CAE3-4A42A9BDE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2893-D5EA-4822-A8CC-29F150CD53FA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5EED93-7307-3FBF-F067-F509DBB96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7A6734-2D78-05A9-AE35-C4C86DF8B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6845A-37C1-49A9-B57D-1FFBB4BB1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46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CB762-11F6-210C-64FA-01F5ED86F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D5E2F-7474-B660-F228-08E95071E6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B241C1-94FE-C050-9CB9-2F7482DD4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2893-D5EA-4822-A8CC-29F150CD53FA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6A5962-0914-CEC7-1E67-934D54022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60992C-2E74-DAB2-2233-848E21EC0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6845A-37C1-49A9-B57D-1FFBB4BB1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017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35E40-DDC6-F3FB-EAF9-E4B8DFD83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C6AC45-E029-90B4-A7D7-A31B2BF931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225D8-BE07-303C-7CB3-745CD892F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2893-D5EA-4822-A8CC-29F150CD53FA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52CE89-8B4E-F988-C3B8-936CA23E5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DA8AA6-FDDE-2802-F6EF-12844AAA3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6845A-37C1-49A9-B57D-1FFBB4BB1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975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2AC6A-1116-106F-47D0-3E14AF867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4E3139-6C74-4CF6-53AE-05B669C0E8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C6CD01-8122-808F-CE27-205D8A7E66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D18CBE-4528-BE60-63D6-243936287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2893-D5EA-4822-A8CC-29F150CD53FA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DD4CF8-6E13-6C32-DF3D-73C956B37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A32BF1-FB99-B1F2-1252-1851DFCCF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6845A-37C1-49A9-B57D-1FFBB4BB1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722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8C088-4137-E67F-2ECE-B65EBAFED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1D1D15-8039-1DBA-1D74-B62A654885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984E56-1E72-71ED-F525-FDFF509CA7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5C9C7D-1A05-B8FA-B2C4-A89C90028D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663D54-2014-F17A-B29D-32D70E559C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FA50FC-54DE-B6FB-1B2F-F54562373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2893-D5EA-4822-A8CC-29F150CD53FA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EEB282-6E0A-9455-E047-E87131471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FA11D8-8EE5-DEA4-AE59-984934E02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6845A-37C1-49A9-B57D-1FFBB4BB1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850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3AE9A-C171-EAF6-3714-690798418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C5315B-DA1E-4B57-2669-D265976FF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2893-D5EA-4822-A8CC-29F150CD53FA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62715-848B-8E9E-5F92-5B39017E4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02D74B-BC51-6E7A-09FF-524F45F54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6845A-37C1-49A9-B57D-1FFBB4BB1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558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2115B1-B61E-8CFB-9904-D136FABAE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2893-D5EA-4822-A8CC-29F150CD53FA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0B92E0-4ABC-724A-DB1B-FC730C49D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90565B-A5CA-0BD7-20B9-3AB3AC488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6845A-37C1-49A9-B57D-1FFBB4BB1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491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9144F-3227-7CB3-E39E-3EBF9385B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58ADE-B1AC-3E0C-9A9B-0800AA220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88CD1B-5559-0167-768C-808D3D1A29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FFAF08-E4CC-9916-01C7-505538901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2893-D5EA-4822-A8CC-29F150CD53FA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4E9922-8389-70AA-8BA9-CD5F81509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35E17F-0552-44C6-6090-111B3C59A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6845A-37C1-49A9-B57D-1FFBB4BB1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311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2D523-4741-C155-C0DD-C443E6473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C0E603-6DEB-450E-B34D-E5F7974B42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F7AB28-D3DD-169C-2A48-607B95B4BF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4A43B9-1448-5700-00F2-AC53A0F38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2893-D5EA-4822-A8CC-29F150CD53FA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C33787-F905-B307-404C-3A351A0D8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9608E8-6898-A449-B868-BED01538C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6845A-37C1-49A9-B57D-1FFBB4BB1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361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724A12-893D-6A98-368C-20962078C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1FC921-7D3F-8D7E-A74C-E390E9DACB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22E1F9-E178-2E59-F4A2-59107EF62F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B02893-D5EA-4822-A8CC-29F150CD53FA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E2F3A-ABC6-A4AF-FDD0-2DD21E7003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DBCC17-C579-DF49-15EA-2BB02A20F5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006845A-37C1-49A9-B57D-1FFBB4BB1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911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F80B510-E059-51B9-1FBA-338F9A2F58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DF8A45-D5F2-268E-F8B3-C780B85F7FC2}"/>
              </a:ext>
            </a:extLst>
          </p:cNvPr>
          <p:cNvSpPr txBox="1"/>
          <p:nvPr/>
        </p:nvSpPr>
        <p:spPr>
          <a:xfrm>
            <a:off x="4562491" y="105827"/>
            <a:ext cx="2961861" cy="89255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Ecology Assignment 3 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Kallie Gutierrez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Arianna Coons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D7415EE-99B8-B52C-BC1C-D2BE27BD5439}"/>
              </a:ext>
            </a:extLst>
          </p:cNvPr>
          <p:cNvSpPr txBox="1"/>
          <p:nvPr/>
        </p:nvSpPr>
        <p:spPr>
          <a:xfrm>
            <a:off x="202096" y="1541223"/>
            <a:ext cx="6341165" cy="5078313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When at an altitude of around 1400 m and a population ratio of 10 </a:t>
            </a:r>
            <a:r>
              <a:rPr lang="en-US" i="1" dirty="0"/>
              <a:t>G. </a:t>
            </a:r>
            <a:r>
              <a:rPr lang="en-US" i="1" dirty="0" err="1"/>
              <a:t>sabrinus</a:t>
            </a:r>
            <a:r>
              <a:rPr lang="en-US" i="1" dirty="0"/>
              <a:t> </a:t>
            </a:r>
            <a:r>
              <a:rPr lang="en-US" dirty="0"/>
              <a:t>to 0 </a:t>
            </a:r>
            <a:r>
              <a:rPr lang="en-US" i="1" dirty="0"/>
              <a:t>G. </a:t>
            </a:r>
            <a:r>
              <a:rPr lang="en-US" i="1" dirty="0" err="1"/>
              <a:t>fuscus</a:t>
            </a:r>
            <a:r>
              <a:rPr lang="en-US" dirty="0"/>
              <a:t>, the </a:t>
            </a:r>
            <a:r>
              <a:rPr lang="en-US" i="1" dirty="0"/>
              <a:t>G. </a:t>
            </a:r>
            <a:r>
              <a:rPr lang="en-US" i="1" dirty="0" err="1"/>
              <a:t>sabrinus</a:t>
            </a:r>
            <a:r>
              <a:rPr lang="en-US" i="1" dirty="0"/>
              <a:t> </a:t>
            </a:r>
            <a:r>
              <a:rPr lang="en-US" dirty="0"/>
              <a:t>stays stable at a population of around 9 flying squirrels per 10 m</a:t>
            </a:r>
            <a:r>
              <a:rPr lang="en-US" baseline="30000" dirty="0"/>
              <a:t>2</a:t>
            </a:r>
            <a:r>
              <a:rPr lang="en-US" dirty="0"/>
              <a:t>, however, at a population ratio of 0 to 10 G. </a:t>
            </a:r>
            <a:r>
              <a:rPr lang="en-US" dirty="0" err="1"/>
              <a:t>fuscus</a:t>
            </a:r>
            <a:r>
              <a:rPr lang="en-US" dirty="0"/>
              <a:t> maintains an increasing population stretching into 18 flying squirrels per 10 m</a:t>
            </a:r>
            <a:r>
              <a:rPr lang="en-US" baseline="30000" dirty="0"/>
              <a:t>2</a:t>
            </a:r>
            <a:r>
              <a:rPr lang="en-U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 When at an altitude of around 1400 m and a population ratio of 10 </a:t>
            </a:r>
            <a:r>
              <a:rPr lang="en-US" i="1" dirty="0"/>
              <a:t>G. </a:t>
            </a:r>
            <a:r>
              <a:rPr lang="en-US" i="1" dirty="0" err="1"/>
              <a:t>sabrinus</a:t>
            </a:r>
            <a:r>
              <a:rPr lang="en-US" i="1" dirty="0"/>
              <a:t> </a:t>
            </a:r>
            <a:r>
              <a:rPr lang="en-US" dirty="0"/>
              <a:t>to 10 </a:t>
            </a:r>
            <a:r>
              <a:rPr lang="en-US" i="1" dirty="0"/>
              <a:t>G. </a:t>
            </a:r>
            <a:r>
              <a:rPr lang="en-US" i="1" dirty="0" err="1"/>
              <a:t>fuscus</a:t>
            </a:r>
            <a:r>
              <a:rPr lang="en-US" dirty="0"/>
              <a:t>, all </a:t>
            </a:r>
            <a:r>
              <a:rPr lang="en-US" i="1" dirty="0"/>
              <a:t>G. </a:t>
            </a:r>
            <a:r>
              <a:rPr lang="en-US" i="1" dirty="0" err="1"/>
              <a:t>sabrinus</a:t>
            </a:r>
            <a:r>
              <a:rPr lang="en-US" i="1" dirty="0"/>
              <a:t> </a:t>
            </a:r>
            <a:r>
              <a:rPr lang="en-US" dirty="0"/>
              <a:t>die, thus, </a:t>
            </a:r>
            <a:r>
              <a:rPr lang="en-US" i="1" dirty="0"/>
              <a:t>G. </a:t>
            </a:r>
            <a:r>
              <a:rPr lang="en-US" i="1" dirty="0" err="1"/>
              <a:t>fuscus</a:t>
            </a:r>
            <a:r>
              <a:rPr lang="en-US" dirty="0"/>
              <a:t> wins at a higher altitude and </a:t>
            </a:r>
            <a:r>
              <a:rPr lang="en-US" i="1" dirty="0"/>
              <a:t>G. </a:t>
            </a:r>
            <a:r>
              <a:rPr lang="en-US" i="1" dirty="0" err="1"/>
              <a:t>sabrinus</a:t>
            </a:r>
            <a:r>
              <a:rPr lang="en-US" i="1" dirty="0"/>
              <a:t> </a:t>
            </a:r>
            <a:r>
              <a:rPr lang="en-US" dirty="0"/>
              <a:t>loses.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 When at an altitude of around 1000 m and a population ratio of 10 </a:t>
            </a:r>
            <a:r>
              <a:rPr lang="en-US" i="1" dirty="0"/>
              <a:t>G. </a:t>
            </a:r>
            <a:r>
              <a:rPr lang="en-US" i="1" dirty="0" err="1"/>
              <a:t>sabrinus</a:t>
            </a:r>
            <a:r>
              <a:rPr lang="en-US" i="1" dirty="0"/>
              <a:t> </a:t>
            </a:r>
            <a:r>
              <a:rPr lang="en-US" dirty="0"/>
              <a:t>to 10 </a:t>
            </a:r>
            <a:r>
              <a:rPr lang="en-US" i="1" dirty="0"/>
              <a:t>G. </a:t>
            </a:r>
            <a:r>
              <a:rPr lang="en-US" i="1" dirty="0" err="1"/>
              <a:t>fuscus</a:t>
            </a:r>
            <a:r>
              <a:rPr lang="en-US" dirty="0"/>
              <a:t>, all </a:t>
            </a:r>
            <a:r>
              <a:rPr lang="en-US" i="1" dirty="0"/>
              <a:t>G. </a:t>
            </a:r>
            <a:r>
              <a:rPr lang="en-US" i="1" dirty="0" err="1"/>
              <a:t>fuscus</a:t>
            </a:r>
            <a:r>
              <a:rPr lang="en-US" i="1" dirty="0"/>
              <a:t> </a:t>
            </a:r>
            <a:r>
              <a:rPr lang="en-US" dirty="0"/>
              <a:t>die, thus, </a:t>
            </a:r>
            <a:r>
              <a:rPr lang="en-US" i="1" dirty="0"/>
              <a:t>G. </a:t>
            </a:r>
            <a:r>
              <a:rPr lang="en-US" i="1" dirty="0" err="1"/>
              <a:t>sabrinus</a:t>
            </a:r>
            <a:r>
              <a:rPr lang="en-US" dirty="0"/>
              <a:t> wins at a lower altitude and </a:t>
            </a:r>
            <a:r>
              <a:rPr lang="en-US" i="1" dirty="0"/>
              <a:t>G. </a:t>
            </a:r>
            <a:r>
              <a:rPr lang="en-US" i="1" dirty="0" err="1"/>
              <a:t>fuscus</a:t>
            </a:r>
            <a:r>
              <a:rPr lang="en-US" i="1" dirty="0"/>
              <a:t> </a:t>
            </a:r>
            <a:r>
              <a:rPr lang="en-US" dirty="0"/>
              <a:t>loses.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When at an altitude of around 1150 m and a population ratio of 10 </a:t>
            </a:r>
            <a:r>
              <a:rPr lang="en-US" i="1" dirty="0"/>
              <a:t>G. </a:t>
            </a:r>
            <a:r>
              <a:rPr lang="en-US" i="1" dirty="0" err="1"/>
              <a:t>sabrinus</a:t>
            </a:r>
            <a:r>
              <a:rPr lang="en-US" i="1" dirty="0"/>
              <a:t> </a:t>
            </a:r>
            <a:r>
              <a:rPr lang="en-US" dirty="0"/>
              <a:t>to 10 </a:t>
            </a:r>
            <a:r>
              <a:rPr lang="en-US" i="1" dirty="0"/>
              <a:t>G. </a:t>
            </a:r>
            <a:r>
              <a:rPr lang="en-US" i="1" dirty="0" err="1"/>
              <a:t>fuscus</a:t>
            </a:r>
            <a:r>
              <a:rPr lang="en-US" dirty="0"/>
              <a:t>, both species maintain stable populations at around 8 to 7 squirrels per 10 m</a:t>
            </a:r>
            <a:r>
              <a:rPr lang="en-US" baseline="30000" dirty="0"/>
              <a:t>2 </a:t>
            </a:r>
            <a:r>
              <a:rPr lang="en-US" dirty="0"/>
              <a:t>respectively, showing coexistence at that altitude.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F9B8790-CF07-8D3B-00FF-1AEEEBE7D9EE}"/>
              </a:ext>
            </a:extLst>
          </p:cNvPr>
          <p:cNvSpPr txBox="1"/>
          <p:nvPr/>
        </p:nvSpPr>
        <p:spPr>
          <a:xfrm>
            <a:off x="7172738" y="2092271"/>
            <a:ext cx="1119809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Figure 1:</a:t>
            </a:r>
          </a:p>
        </p:txBody>
      </p:sp>
      <p:pic>
        <p:nvPicPr>
          <p:cNvPr id="10" name="Picture 9" descr="A graph with a green line and blue line&#10;&#10;Description automatically generated">
            <a:extLst>
              <a:ext uri="{FF2B5EF4-FFF2-40B4-BE49-F238E27FC236}">
                <a16:creationId xmlns:a16="http://schemas.microsoft.com/office/drawing/2014/main" id="{2FE18182-2EE6-3B47-1EE1-AFFAC64738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5357" y="2548936"/>
            <a:ext cx="5365275" cy="348742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FF2C589-6F46-7ECF-CE8C-3DA6D5881CF3}"/>
              </a:ext>
            </a:extLst>
          </p:cNvPr>
          <p:cNvSpPr txBox="1"/>
          <p:nvPr/>
        </p:nvSpPr>
        <p:spPr>
          <a:xfrm>
            <a:off x="394251" y="1118093"/>
            <a:ext cx="153394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Questions:</a:t>
            </a:r>
          </a:p>
        </p:txBody>
      </p:sp>
    </p:spTree>
    <p:extLst>
      <p:ext uri="{BB962C8B-B14F-4D97-AF65-F5344CB8AC3E}">
        <p14:creationId xmlns:p14="http://schemas.microsoft.com/office/powerpoint/2010/main" val="2438040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216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Arianna Coons</dc:creator>
  <cp:lastModifiedBy>Arianna Coons</cp:lastModifiedBy>
  <cp:revision>2</cp:revision>
  <dcterms:created xsi:type="dcterms:W3CDTF">2024-03-19T18:15:44Z</dcterms:created>
  <dcterms:modified xsi:type="dcterms:W3CDTF">2024-03-19T21:04:52Z</dcterms:modified>
</cp:coreProperties>
</file>