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1EAE6-B86E-4759-A9A0-FD936A00F919}" v="812" dt="2024-03-21T20:08:31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56"/>
    <p:restoredTop sz="94650"/>
  </p:normalViewPr>
  <p:slideViewPr>
    <p:cSldViewPr snapToGrid="0">
      <p:cViewPr>
        <p:scale>
          <a:sx n="55" d="100"/>
          <a:sy n="55" d="100"/>
        </p:scale>
        <p:origin x="2760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mrg21d_fsu_edu/Documents/Attachments/More%20squirrels%20more%20sh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Populations When</a:t>
            </a:r>
            <a:r>
              <a:rPr lang="en-US" baseline="0"/>
              <a:t> Grown Together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'[More squirrels more shit.xlsx]Sheet1'!$F$2</c:f>
              <c:strCache>
                <c:ptCount val="1"/>
                <c:pt idx="0">
                  <c:v>Fuscus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'[More squirrels more shit.xlsx]Sheet1'!$E$3:$E$7</c:f>
              <c:numCache>
                <c:formatCode>General</c:formatCode>
                <c:ptCount val="5"/>
                <c:pt idx="0">
                  <c:v>0</c:v>
                </c:pt>
                <c:pt idx="1">
                  <c:v>350</c:v>
                </c:pt>
                <c:pt idx="2">
                  <c:v>700</c:v>
                </c:pt>
                <c:pt idx="3">
                  <c:v>1050</c:v>
                </c:pt>
                <c:pt idx="4">
                  <c:v>1400</c:v>
                </c:pt>
              </c:numCache>
            </c:numRef>
          </c:cat>
          <c:val>
            <c:numRef>
              <c:f>'[More squirrels more shit.xlsx]Sheet1'!$F$3:$F$7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5-444C-9179-2980E2A1122A}"/>
            </c:ext>
          </c:extLst>
        </c:ser>
        <c:ser>
          <c:idx val="1"/>
          <c:order val="1"/>
          <c:tx>
            <c:strRef>
              <c:f>'[More squirrels more shit.xlsx]Sheet1'!$G$2</c:f>
              <c:strCache>
                <c:ptCount val="1"/>
                <c:pt idx="0">
                  <c:v>Sabrinus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'[More squirrels more shit.xlsx]Sheet1'!$E$3:$E$7</c:f>
              <c:numCache>
                <c:formatCode>General</c:formatCode>
                <c:ptCount val="5"/>
                <c:pt idx="0">
                  <c:v>0</c:v>
                </c:pt>
                <c:pt idx="1">
                  <c:v>350</c:v>
                </c:pt>
                <c:pt idx="2">
                  <c:v>700</c:v>
                </c:pt>
                <c:pt idx="3">
                  <c:v>1050</c:v>
                </c:pt>
                <c:pt idx="4">
                  <c:v>1400</c:v>
                </c:pt>
              </c:numCache>
            </c:numRef>
          </c:cat>
          <c:val>
            <c:numRef>
              <c:f>'[More squirrels more shit.xlsx]Sheet1'!$G$3:$G$7</c:f>
              <c:numCache>
                <c:formatCode>General</c:formatCode>
                <c:ptCount val="5"/>
                <c:pt idx="0">
                  <c:v>9.01</c:v>
                </c:pt>
                <c:pt idx="1">
                  <c:v>23.68</c:v>
                </c:pt>
                <c:pt idx="2">
                  <c:v>19.07</c:v>
                </c:pt>
                <c:pt idx="3">
                  <c:v>18.72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25-444C-9179-2980E2A112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85711856"/>
        <c:axId val="830006272"/>
      </c:barChart>
      <c:catAx>
        <c:axId val="685711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 i="0" u="none" strike="noStrike" kern="1200" cap="all" baseline="0">
                    <a:solidFill>
                      <a:sysClr val="window" lastClr="FFFFFF">
                        <a:lumMod val="85000"/>
                      </a:sysClr>
                    </a:solidFill>
                  </a:rPr>
                  <a:t>Altitude (in meters)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06272"/>
        <c:crosses val="autoZero"/>
        <c:auto val="1"/>
        <c:lblAlgn val="ctr"/>
        <c:lblOffset val="100"/>
        <c:noMultiLvlLbl val="0"/>
      </c:catAx>
      <c:valAx>
        <c:axId val="83000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 i="0" u="none" strike="noStrike" kern="1200" cap="all" baseline="0">
                    <a:solidFill>
                      <a:sysClr val="window" lastClr="FFFFFF">
                        <a:lumMod val="85000"/>
                      </a:sysClr>
                    </a:solidFill>
                  </a:rPr>
                  <a:t>Population per 10m2 enclosure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71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2546-8406-F23F-9446-7E43001A0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ED79D-4F74-69EC-271A-AE9F658A7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0D3D-C3B7-D201-2DAC-6A17AC4C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00962-A082-5333-FDEF-2C3F8B7D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02DFD-F2CB-CA83-1BCF-FDB49D98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8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BD86-C22D-5BB8-D9CC-E129C6B7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24B7D-C14C-7A37-AECB-1F37EAB89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41F2-B6AB-6C51-40E3-14C66DD5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36438-830D-0526-9EDA-5D481E8C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498B0-1CF5-20BE-F65D-2D58A2E7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B3764-0D42-E3C2-4A93-B915B1AA0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B15A4-9348-425F-D767-AB8A7B301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57DF3-65D7-F534-2B31-B7065B6F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D4559-04C1-BC12-BAC7-9F012474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8BCED-2052-DAE3-64DC-D3CCC59A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0448-0D61-08AA-6568-992EF618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FD42-06A0-186A-BC30-70A379E18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22853-B930-6865-3594-CB71E446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90354-F2EE-95CD-E0E9-DBEA4CBF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4A8BD-BA14-D35D-D891-AA70610E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8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AE1F8-3A2F-932B-6825-CA66393B2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7ED77-2A95-00EA-BEEB-24B87BF76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8FCE1-13CD-6B26-F63C-A0D89773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AD080-4D5A-E615-75D9-A9ECB0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FA6E2-C61A-7266-1FBD-03C2B8EE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014D-1607-3B30-E720-3EA95D2A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FC87-E6B4-9EA1-2928-F8B7DB522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ECA9E-75E1-E1DD-F9DE-30AFEA5D2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53D85-3CC3-F7AA-E2A7-6C1D6823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048D5-8F54-48D4-B628-AC38979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27616-B625-90F9-28AA-B233B539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3B5C-CBA7-6525-B1CD-61303AD4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233B8-FA4E-A106-299F-406131203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21217-5780-5E06-0AE1-593DAFC04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5EF8E-58F3-C553-FF3C-9F7C0E492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1ECB6-942F-F294-F0E3-74F2C8AF4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B3BAB-8910-9843-7CE5-6032977F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6344A-B33F-BDF0-0276-3514AE00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8F6E9-A5C6-3DC1-160D-FA2CC708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0CBA-62E1-FFBB-B1F7-32445016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71FAA-19B8-6ADA-F055-F898F8B2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3E6CB-27E5-04AC-1460-733D537F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6A97E-F277-7FD3-3A1D-32019751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5CD22-2B39-45C4-700A-8F23F0D5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631D2-F30B-1AAC-38B2-262D40C3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1C1D1-4776-0D54-F53C-C0F41A78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8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1C94-1C49-2FFF-41C2-5130842C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DAA07-84CF-4198-041E-C3A7986DF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B19F4-C186-67D5-83A5-F989430E3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15573-660B-387E-27AF-BBB755F7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4CBE0-66C4-BF19-9275-EFF4EA357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1C4A-873D-B862-84DF-9ED2CB8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4B56-162B-B0B5-86F2-1726A762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F5A3C-3C36-F562-08C4-B4903290D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5858A-65BD-D19F-275D-20DCA8C9D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5C486-7545-4D01-F1E3-4B0465CD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38554-08C9-0A26-C350-422A164C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0643D-2FC0-B84F-EA4F-E6EAA02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2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DAEE7-27AB-BA29-D490-BF250B5D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90E45-BE2A-6BB5-3E34-E1BA5A119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1210-0FDE-A8E0-5AC3-7828F41B9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895F1E-78B5-5140-B4DE-49830D74F4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C6AAA-3704-BC32-B048-192E89735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EF07F-5D60-A8FB-9FED-1130F60D8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8843A3-5A46-5944-AACF-1A2BCD84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5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F79D3-5890-F172-E064-922DA279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Joseph Gerretz and Maia Goldstone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180B-F40B-7768-F02E-CB18F888C02C}"/>
              </a:ext>
            </a:extLst>
          </p:cNvPr>
          <p:cNvSpPr>
            <a:spLocks/>
          </p:cNvSpPr>
          <p:nvPr/>
        </p:nvSpPr>
        <p:spPr>
          <a:xfrm>
            <a:off x="118373" y="1760116"/>
            <a:ext cx="7313774" cy="49827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defTabSz="694944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Competition is observed at 1400 meters of elevation as each species survived when grown individually at that elevation, yet when grown together, 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G.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fuscus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 outcompetes 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G.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sabrinus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,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leading to the latter dying off by the end of a 12 month period.</a:t>
            </a:r>
            <a:endParaRPr lang="en-US" sz="2000" dirty="0"/>
          </a:p>
          <a:p>
            <a:pPr marL="285750" indent="-285750" defTabSz="694944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Similarly, competition occurs for the rest of the observed elevations (0m, 350m, 700m, and 1050m), yet at these elevations 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G.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Sabrinus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outcompetes 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G.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fuscus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,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leading to the latter species dying off by the end of a 12 month period. 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 </a:t>
            </a:r>
            <a:endParaRPr lang="en-US" sz="2000" i="1" kern="1200" dirty="0">
              <a:latin typeface="+mn-lt"/>
            </a:endParaRPr>
          </a:p>
          <a:p>
            <a:pPr marL="285750" indent="-285750" defTabSz="694944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Initial population density when grown alone as well as when grown together was 10 (i.e. 10 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fuscus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and 0 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sabrinus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;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10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sabrinus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 and 0 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fuscus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; and 10 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fuscus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and 10</a:t>
            </a:r>
            <a:r>
              <a:rPr lang="en-US" sz="2000" i="1" kern="1200" dirty="0">
                <a:latin typeface="+mn-lt"/>
                <a:ea typeface="+mn-ea"/>
                <a:cs typeface="+mn-cs"/>
              </a:rPr>
              <a:t> </a:t>
            </a:r>
            <a:r>
              <a:rPr lang="en-US" sz="2000" i="1" kern="1200" err="1">
                <a:latin typeface="+mn-lt"/>
                <a:ea typeface="+mn-ea"/>
                <a:cs typeface="+mn-cs"/>
              </a:rPr>
              <a:t>sabrinus</a:t>
            </a:r>
            <a:r>
              <a:rPr lang="en-US" sz="2000" dirty="0"/>
              <a:t>).</a:t>
            </a:r>
            <a:r>
              <a:rPr lang="en-US" sz="2000" kern="1200" dirty="0">
                <a:latin typeface="+mn-lt"/>
                <a:ea typeface="+mn-ea"/>
                <a:cs typeface="+mn-cs"/>
              </a:rPr>
              <a:t> </a:t>
            </a:r>
            <a:endParaRPr lang="en-US" sz="2000" kern="1200" dirty="0">
              <a:latin typeface="+mn-lt"/>
            </a:endParaRPr>
          </a:p>
          <a:p>
            <a:pPr marL="285750" indent="-285750" defTabSz="694944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/>
              <a:t>When observing the populations grown together at the various aforementioned altitudes, coexistence is not observed after a 12 month period, where the populations have reached equilibrium, rather one species in each altitude dies off. </a:t>
            </a:r>
            <a:endParaRPr lang="en-US" sz="2000" kern="1200" dirty="0">
              <a:latin typeface="+mn-lt"/>
            </a:endParaRPr>
          </a:p>
          <a:p>
            <a:pPr defTabSz="694944">
              <a:lnSpc>
                <a:spcPct val="90000"/>
              </a:lnSpc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94944">
              <a:lnSpc>
                <a:spcPct val="90000"/>
              </a:lnSpc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94944">
              <a:lnSpc>
                <a:spcPct val="90000"/>
              </a:lnSpc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500"/>
          </a:p>
        </p:txBody>
      </p:sp>
      <p:pic>
        <p:nvPicPr>
          <p:cNvPr id="5" name="Content Placeholder 4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89A5A6E0-F83D-AC83-D314-949573C77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2687" y="1625746"/>
            <a:ext cx="4166251" cy="2409158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1CDEA5D-FD92-5930-9701-0F0031C70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818882"/>
              </p:ext>
            </p:extLst>
          </p:nvPr>
        </p:nvGraphicFramePr>
        <p:xfrm>
          <a:off x="7889030" y="4100560"/>
          <a:ext cx="4208537" cy="2712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93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Joseph Gerretz and Maia Goldstone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Gerretz and Maia Goldstone</dc:title>
  <dc:creator>Gerretz Joseph</dc:creator>
  <cp:lastModifiedBy>Gerretz Joseph</cp:lastModifiedBy>
  <cp:revision>172</cp:revision>
  <dcterms:created xsi:type="dcterms:W3CDTF">2024-03-21T02:10:23Z</dcterms:created>
  <dcterms:modified xsi:type="dcterms:W3CDTF">2024-03-21T20:08:33Z</dcterms:modified>
</cp:coreProperties>
</file>