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</p14:sldIdLst>
        </p14:section>
        <p14:section name="Commands, Comments, Teamwork, Selection Pane, Sign In" id="{B9B51309-D148-4332-87C2-07BE32FBCA3B}">
          <p14:sldIdLst/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F8F8F8"/>
    <a:srgbClr val="D24726"/>
    <a:srgbClr val="D2B4A6"/>
    <a:srgbClr val="734F29"/>
    <a:srgbClr val="DD462F"/>
    <a:srgbClr val="AEB785"/>
    <a:srgbClr val="EFD5A2"/>
    <a:srgbClr val="3B3026"/>
    <a:srgbClr val="ECE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7216" autoAdjust="0"/>
    <p:restoredTop sz="94274" autoAdjust="0"/>
  </p:normalViewPr>
  <p:slideViewPr>
    <p:cSldViewPr snapToGrid="0">
      <p:cViewPr varScale="1">
        <p:scale>
          <a:sx n="112" d="100"/>
          <a:sy n="112" d="100"/>
        </p:scale>
        <p:origin x="147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77031-98D4-7BB3-5E46-C9831F721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B929C0-A892-65BE-021E-BED59AA65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C4D79-650A-601D-D9C6-F24560B6C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738A9-D695-6E0B-CF4C-974868B8C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46AF1-0B30-2E23-EF1D-49964CFF9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091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DF9E0-0E7A-6C40-7F4B-642093335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B6510F-7523-B641-6FFC-178C773063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CCF78-BD8E-17DA-7CF0-B70543FF1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3B629-2A72-FE17-2E0B-056CBC2B5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02CEA-B6FD-6938-FCAB-ECBDB78AF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62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3B9ED6-9628-EA06-8682-728BFBB7AC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4A7A06-2576-ADE0-B662-32A29607D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53144-5E53-197A-F58E-FC41F8E64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6F31E-8EFC-F302-7F7F-0A57D6985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F5F9F-6BFB-2C4C-591A-F9C224526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45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1D6AE-E431-4F57-1BBC-0DF22AF25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7EF73-6A3F-DCFB-0971-3A9B9CF72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84978-54C8-7B65-4A14-90FDE3FE9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499C5-689C-31F3-8C24-555918ECF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35CB5-E61C-BEB3-29BE-BD3B6CCCE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963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4E715-EE70-218B-FC17-20FBB115D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EF022-7B87-9C33-A425-0F9F07A7C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9F319-1031-1E66-246D-7A396375F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417C6-79F7-20A1-9A84-B252C0F6E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00D59-25D5-5F7B-BE93-A85F5576D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79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17CBD-826E-7DB1-5FCC-6D805E25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3254C-E5FF-AB62-A3D5-ED4DDBD7A2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0CE90A-EE86-E72F-8EDA-2967D4D05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5C90B5-3E7C-0F27-D0A9-E2CED8488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A80E0B-EFA7-E665-A0D9-A63A71BC5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76676B-B2DC-90C9-C584-D69266563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73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02488-8684-FF99-67B9-C390F2DF9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304A0-B702-FF3A-E4DD-6F89F9FF2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89C6E-2314-1B1B-1CCE-1390C1D46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410D87-7BFA-7897-AC20-BC4A6341D0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76C194-F3DC-917A-16EF-0391C71EF9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0BE07A-D597-E57C-B1FC-D2BD30493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E2DDA7-A367-49CD-B17E-E55C1E14C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D91EF3-0B98-A840-1F21-B81F32126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835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92AE4-3608-54CE-C6E8-29B4BE316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57625E-ACEE-2EF6-887D-B9C8F8890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BD1CD2-5683-9731-0CF2-881D4B98C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2555EC-B5BA-5525-84E3-77033A67B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D05CE3-A65C-21A5-A9D1-1451ADE8B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B11EF1-E0F2-C215-5955-8CBACBDA2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3CB07-EF1B-0C0A-7557-6B46E0BB3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9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55DFD-DB4F-6DB0-0F2E-89D61F81F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7B5AA-B017-A1EC-5A76-03E4C85C7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DF0E35-4985-CADF-3F4C-4C1101650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927C6-E68D-24F5-5682-D93E2EABB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53E828-FD0A-AE41-E5DC-AE99EDB2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0E5AD-365C-FF9E-1D93-0B3EBB6CE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09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FFA4C-9CBD-E559-69CC-98C42E6A8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5BBECD-CE4F-1284-2854-1EE347B49E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FDEB91-363F-C293-BD36-7B1BD38F7A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79123D-B530-096B-ABA9-E6A1D4F41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3C5F1C-B9DA-2621-9923-6B8E5511F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92293-139E-4099-1DBA-68E769899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98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3ED9EE-D634-4938-A746-D0A01B39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65B2BA-80C4-CF86-D4A3-E6959CF56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1DC33-B1F0-138B-5316-E6DEB8922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09D4D-EA28-03BB-8A83-2E5C0712BD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6B752-CF75-1F05-B60B-2EDE446C2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91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EFFFD8-7296-07CF-AA2C-4AE4EE6C43AC}"/>
              </a:ext>
            </a:extLst>
          </p:cNvPr>
          <p:cNvSpPr/>
          <p:nvPr/>
        </p:nvSpPr>
        <p:spPr>
          <a:xfrm>
            <a:off x="1051560" y="491490"/>
            <a:ext cx="10344147" cy="5795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9CEA21-C810-A6E9-8212-B82BB3C69B84}"/>
              </a:ext>
            </a:extLst>
          </p:cNvPr>
          <p:cNvSpPr txBox="1"/>
          <p:nvPr/>
        </p:nvSpPr>
        <p:spPr>
          <a:xfrm>
            <a:off x="1391927" y="617813"/>
            <a:ext cx="9408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Probable Competition Between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Glaucomys fuscus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Glaucomys sabrinus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Jade Garcia &amp; Paola Melendez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684EA7-BB7D-BABD-A9DA-7EE4A79CB55A}"/>
              </a:ext>
            </a:extLst>
          </p:cNvPr>
          <p:cNvSpPr txBox="1"/>
          <p:nvPr/>
        </p:nvSpPr>
        <p:spPr>
          <a:xfrm flipH="1">
            <a:off x="4265238" y="1655294"/>
            <a:ext cx="71038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here is competition between </a:t>
            </a:r>
            <a:r>
              <a:rPr lang="en-US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G. fuscus 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G. sabrinus 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due to factors such as temperature, elevation, and resource availability. </a:t>
            </a:r>
          </a:p>
          <a:p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enclosure had an initial density of 5 for both species furthermore, when elevation fluctuated there was a change in the densities of both species.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an elevation of 1000 meters, competition was observed between the two species as density levels of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G.fucus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began to decline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G.sabrinus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rose.</a:t>
            </a:r>
          </a:p>
          <a:p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Glaucomys fuscus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“won” at lower elevations and ”lost” at higher elevations, while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Glaucomys sabrinus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“won” at higher elevations and “lost” at lower elevations, and they reached coexist in moderate elevations.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AE7ACE-0CF8-96BE-3E4E-9482ADCC1E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947"/>
          <a:stretch/>
        </p:blipFill>
        <p:spPr>
          <a:xfrm>
            <a:off x="1684025" y="1016783"/>
            <a:ext cx="1948749" cy="1277021"/>
          </a:xfrm>
          <a:prstGeom prst="rect">
            <a:avLst/>
          </a:prstGeom>
        </p:spPr>
      </p:pic>
      <p:pic>
        <p:nvPicPr>
          <p:cNvPr id="21" name="Picture 20" descr="A graph of different levels of elevation&#10;&#10;Description automatically generated with medium confidence">
            <a:extLst>
              <a:ext uri="{FF2B5EF4-FFF2-40B4-BE49-F238E27FC236}">
                <a16:creationId xmlns:a16="http://schemas.microsoft.com/office/drawing/2014/main" id="{6EC3590C-BA01-5474-3600-96E529EEA8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3" t="385" r="2173" b="-385"/>
          <a:stretch/>
        </p:blipFill>
        <p:spPr>
          <a:xfrm>
            <a:off x="1240896" y="2419500"/>
            <a:ext cx="3024342" cy="2857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3902015-7300-A614-BC74-B16E17B3E75B}"/>
              </a:ext>
            </a:extLst>
          </p:cNvPr>
          <p:cNvSpPr txBox="1"/>
          <p:nvPr/>
        </p:nvSpPr>
        <p:spPr>
          <a:xfrm>
            <a:off x="1240897" y="5532120"/>
            <a:ext cx="3148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Fig1. Densities of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G.fucus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G.sabrinus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over a span of 1 year at varying altitudes.</a:t>
            </a:r>
          </a:p>
        </p:txBody>
      </p:sp>
    </p:spTree>
    <p:extLst>
      <p:ext uri="{BB962C8B-B14F-4D97-AF65-F5344CB8AC3E}">
        <p14:creationId xmlns:p14="http://schemas.microsoft.com/office/powerpoint/2010/main" val="1384755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159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Paola Melendez</dc:creator>
  <cp:keywords/>
  <dc:description/>
  <cp:lastModifiedBy>Paola Melendez</cp:lastModifiedBy>
  <cp:revision>2</cp:revision>
  <dcterms:created xsi:type="dcterms:W3CDTF">2024-03-21T00:29:18Z</dcterms:created>
  <dcterms:modified xsi:type="dcterms:W3CDTF">2024-03-21T15:11:54Z</dcterms:modified>
  <cp:category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rogh@microsoft.com</vt:lpwstr>
  </property>
  <property fmtid="{D5CDD505-2E9C-101B-9397-08002B2CF9AE}" pid="5" name="MSIP_Label_f42aa342-8706-4288-bd11-ebb85995028c_SetDate">
    <vt:lpwstr>2018-02-05T19:56:32.6740186Z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