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9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1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992"/>
    <a:srgbClr val="AEC2D8"/>
    <a:srgbClr val="98432A"/>
    <a:srgbClr val="D84400"/>
    <a:srgbClr val="44678D"/>
    <a:srgbClr val="263E5A"/>
    <a:srgbClr val="D6E0EB"/>
    <a:srgbClr val="728DAB"/>
    <a:srgbClr val="C95B3A"/>
    <a:srgbClr val="2D4C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13A2D1-D167-B583-9995-3253CB0D31AE}" v="1" dt="2024-03-21T20:49:13.553"/>
    <p1510:client id="{AA97CA05-2A19-B6E1-C806-879717E10912}" v="191" dt="2024-03-21T02:29:33.830"/>
    <p1510:client id="{AC883C2C-B185-9873-68CE-C1A234D68885}" v="11" dt="2024-03-21T20:29:47.765"/>
    <p1510:client id="{D2C6E999-9127-4235-C580-15044687E48D}" v="53" dt="2024-03-19T22:00:27.636"/>
    <p1510:client id="{DD211B4E-0439-D315-AFEE-E48BE4A3F638}" v="1122" dt="2024-03-21T14:35:13.552"/>
    <p1510:client id="{E9CEA782-E32C-2779-B09A-C89FF8BCFF5D}" v="213" dt="2024-03-21T15:29:59.319"/>
    <p1510:client id="{F1D2B683-F391-244C-49E5-822695830700}" v="48" dt="2024-03-20T22:08:33.335"/>
    <p1510:client id="{F446BBDC-8911-ED9C-4548-3447C451A106}" v="9" dt="2024-03-21T20:48:26.056"/>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536"/>
        <p:guide pos="312"/>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7E3961-5613-64C6-63C3-6085D0CDAE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06D1F08-FF42-95F6-3130-AE63E56048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D26A2A-0A96-0647-84E5-C82F2EFD9474}" type="datetimeFigureOut">
              <a:rPr lang="en-US" smtClean="0"/>
              <a:t>3/21/2024</a:t>
            </a:fld>
            <a:endParaRPr lang="en-US"/>
          </a:p>
        </p:txBody>
      </p:sp>
      <p:sp>
        <p:nvSpPr>
          <p:cNvPr id="4" name="Footer Placeholder 3">
            <a:extLst>
              <a:ext uri="{FF2B5EF4-FFF2-40B4-BE49-F238E27FC236}">
                <a16:creationId xmlns:a16="http://schemas.microsoft.com/office/drawing/2014/main" id="{4CD5B35B-A046-EC3C-A80E-3D9D12C149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202DDE3-703C-8B4C-9506-EC0A39AACDD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8DC1D1-B6C2-C644-8BF1-C34DBFFE1C78}" type="slidenum">
              <a:rPr lang="en-US" smtClean="0"/>
              <a:t>‹#›</a:t>
            </a:fld>
            <a:endParaRPr lang="en-US"/>
          </a:p>
        </p:txBody>
      </p:sp>
    </p:spTree>
    <p:extLst>
      <p:ext uri="{BB962C8B-B14F-4D97-AF65-F5344CB8AC3E}">
        <p14:creationId xmlns:p14="http://schemas.microsoft.com/office/powerpoint/2010/main" val="933479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a:extLst>
              <a:ext uri="{FF2B5EF4-FFF2-40B4-BE49-F238E27FC236}">
                <a16:creationId xmlns:a16="http://schemas.microsoft.com/office/drawing/2014/main" id="{0D2594CA-29C5-062F-2EA7-C593B096C6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9" name="Slide Image Placeholder 8">
            <a:extLst>
              <a:ext uri="{FF2B5EF4-FFF2-40B4-BE49-F238E27FC236}">
                <a16:creationId xmlns:a16="http://schemas.microsoft.com/office/drawing/2014/main" id="{E04BB896-BA64-B358-A066-15B96D23BC8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a:extLst>
              <a:ext uri="{FF2B5EF4-FFF2-40B4-BE49-F238E27FC236}">
                <a16:creationId xmlns:a16="http://schemas.microsoft.com/office/drawing/2014/main" id="{5EFA2818-7747-F326-294F-EEAC9BEF6EB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11" name="Date Placeholder 10">
            <a:extLst>
              <a:ext uri="{FF2B5EF4-FFF2-40B4-BE49-F238E27FC236}">
                <a16:creationId xmlns:a16="http://schemas.microsoft.com/office/drawing/2014/main" id="{6B76E0F0-B7F9-756A-3EA4-2114B75370E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CF20C-6BCC-41A4-8C16-5A346425718D}" type="datetimeFigureOut">
              <a:rPr lang="en-US" smtClean="0"/>
              <a:t>3/21/2024</a:t>
            </a:fld>
            <a:endParaRPr lang="en-US"/>
          </a:p>
        </p:txBody>
      </p:sp>
      <p:sp>
        <p:nvSpPr>
          <p:cNvPr id="12" name="Notes Placeholder 11">
            <a:extLst>
              <a:ext uri="{FF2B5EF4-FFF2-40B4-BE49-F238E27FC236}">
                <a16:creationId xmlns:a16="http://schemas.microsoft.com/office/drawing/2014/main" id="{5161C21F-108C-0F07-CDDD-AFB8DDBF694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a:extLst>
              <a:ext uri="{FF2B5EF4-FFF2-40B4-BE49-F238E27FC236}">
                <a16:creationId xmlns:a16="http://schemas.microsoft.com/office/drawing/2014/main" id="{A507CBA7-2A1E-725E-35DA-D1CFF08EC63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60679C-80C7-4E7D-9614-ABA41C5B2858}" type="slidenum">
              <a:rPr lang="en-US" smtClean="0"/>
              <a:t>‹#›</a:t>
            </a:fld>
            <a:endParaRPr lang="en-US"/>
          </a:p>
        </p:txBody>
      </p:sp>
    </p:spTree>
    <p:extLst>
      <p:ext uri="{BB962C8B-B14F-4D97-AF65-F5344CB8AC3E}">
        <p14:creationId xmlns:p14="http://schemas.microsoft.com/office/powerpoint/2010/main" val="422665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a:prstGeom prst="rect">
            <a:avLst/>
          </a:prstGeom>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017105BD-6D6F-49DB-9DE4-D4A6452D7E5F}" type="slidenum">
              <a:rPr lang="en-US" altLang="zh-CN" smtClean="0"/>
              <a:t>1</a:t>
            </a:fld>
            <a:endParaRPr lang="en-US" altLang="zh-CN"/>
          </a:p>
        </p:txBody>
      </p:sp>
    </p:spTree>
    <p:extLst>
      <p:ext uri="{BB962C8B-B14F-4D97-AF65-F5344CB8AC3E}">
        <p14:creationId xmlns:p14="http://schemas.microsoft.com/office/powerpoint/2010/main" val="242433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bg>
      <p:bgPr>
        <a:solidFill>
          <a:schemeClr val="accent6"/>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C2501B-DEA6-190E-3633-E32F635B7CE1}"/>
              </a:ext>
            </a:extLst>
          </p:cNvPr>
          <p:cNvSpPr>
            <a:spLocks noGrp="1"/>
          </p:cNvSpPr>
          <p:nvPr>
            <p:ph type="title"/>
          </p:nvPr>
        </p:nvSpPr>
        <p:spPr>
          <a:xfrm>
            <a:off x="1484764" y="1986926"/>
            <a:ext cx="5257793" cy="2057441"/>
          </a:xfrm>
        </p:spPr>
        <p:txBody>
          <a:bodyPr>
            <a:noAutofit/>
          </a:bodyPr>
          <a:lstStyle/>
          <a:p>
            <a:r>
              <a:rPr lang="en-US" noProof="0"/>
              <a:t>Click to edit Master title style</a:t>
            </a:r>
          </a:p>
        </p:txBody>
      </p:sp>
      <p:cxnSp>
        <p:nvCxnSpPr>
          <p:cNvPr id="24" name="Straight Connector 2">
            <a:extLst>
              <a:ext uri="{FF2B5EF4-FFF2-40B4-BE49-F238E27FC236}">
                <a16:creationId xmlns:a16="http://schemas.microsoft.com/office/drawing/2014/main" id="{F1FCCFDB-D985-4322-AC87-F69214893708}"/>
              </a:ext>
            </a:extLst>
          </p:cNvPr>
          <p:cNvCxnSpPr/>
          <p:nvPr userDrawn="1"/>
        </p:nvCxnSpPr>
        <p:spPr>
          <a:xfrm>
            <a:off x="1509005" y="4172084"/>
            <a:ext cx="0" cy="760288"/>
          </a:xfrm>
          <a:prstGeom prst="line">
            <a:avLst/>
          </a:prstGeom>
          <a:noFill/>
          <a:ln w="19050" cap="flat" cmpd="sng" algn="ctr">
            <a:solidFill>
              <a:srgbClr val="D84400"/>
            </a:solidFill>
            <a:prstDash val="solid"/>
            <a:miter lim="800000"/>
          </a:ln>
          <a:effectLst/>
        </p:spPr>
      </p:cxnSp>
      <p:sp>
        <p:nvSpPr>
          <p:cNvPr id="27" name="Content placeholder 47" descr="Click icon to add picture">
            <a:extLst>
              <a:ext uri="{FF2B5EF4-FFF2-40B4-BE49-F238E27FC236}">
                <a16:creationId xmlns:a16="http://schemas.microsoft.com/office/drawing/2014/main" id="{EA8265B5-83C5-4AE9-88AB-3F2443B57F00}"/>
              </a:ext>
            </a:extLst>
          </p:cNvPr>
          <p:cNvSpPr>
            <a:spLocks noGrp="1"/>
          </p:cNvSpPr>
          <p:nvPr>
            <p:ph type="body" sz="quarter" idx="28" hasCustomPrompt="1"/>
          </p:nvPr>
        </p:nvSpPr>
        <p:spPr>
          <a:xfrm>
            <a:off x="1601366" y="4172084"/>
            <a:ext cx="1570612" cy="760288"/>
          </a:xfrm>
          <a:prstGeom prst="rect">
            <a:avLst/>
          </a:prstGeom>
        </p:spPr>
        <p:txBody>
          <a:bodyPr>
            <a:noAutofit/>
          </a:bodyPr>
          <a:lstStyle>
            <a:lvl1pPr marL="0" indent="0">
              <a:lnSpc>
                <a:spcPct val="100000"/>
              </a:lnSpc>
              <a:buNone/>
              <a:defRPr sz="1800" b="0">
                <a:solidFill>
                  <a:schemeClr val="bg1"/>
                </a:solidFill>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47" name="Content placeholder 47">
            <a:extLst>
              <a:ext uri="{FF2B5EF4-FFF2-40B4-BE49-F238E27FC236}">
                <a16:creationId xmlns:a16="http://schemas.microsoft.com/office/drawing/2014/main" id="{0FFAAB58-ABE4-41AC-B94E-432936CE0301}"/>
              </a:ext>
            </a:extLst>
          </p:cNvPr>
          <p:cNvSpPr>
            <a:spLocks noGrp="1"/>
          </p:cNvSpPr>
          <p:nvPr>
            <p:ph type="pic" sz="quarter" idx="47" hasCustomPrompt="1"/>
          </p:nvPr>
        </p:nvSpPr>
        <p:spPr>
          <a:xfrm>
            <a:off x="6742557" y="821836"/>
            <a:ext cx="4405503" cy="5066346"/>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a:solidFill>
                  <a:schemeClr val="bg1"/>
                </a:solidFill>
              </a:defRPr>
            </a:lvl1pPr>
          </a:lstStyle>
          <a:p>
            <a:r>
              <a:rPr lang="en-US" altLang="zh-CN" noProof="0"/>
              <a:t>Click icon to add picture≈≈</a:t>
            </a:r>
          </a:p>
        </p:txBody>
      </p:sp>
      <p:sp>
        <p:nvSpPr>
          <p:cNvPr id="9" name="Freeform: Shape 11">
            <a:extLst>
              <a:ext uri="{FF2B5EF4-FFF2-40B4-BE49-F238E27FC236}">
                <a16:creationId xmlns:a16="http://schemas.microsoft.com/office/drawing/2014/main" id="{9ECA281C-F2CB-AE9D-DCD6-F94D3FEE2E67}"/>
              </a:ext>
            </a:extLst>
          </p:cNvPr>
          <p:cNvSpPr/>
          <p:nvPr userDrawn="1"/>
        </p:nvSpPr>
        <p:spPr>
          <a:xfrm>
            <a:off x="7441324" y="5568778"/>
            <a:ext cx="829927" cy="949454"/>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2"/>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Tree>
    <p:extLst>
      <p:ext uri="{BB962C8B-B14F-4D97-AF65-F5344CB8AC3E}">
        <p14:creationId xmlns:p14="http://schemas.microsoft.com/office/powerpoint/2010/main" val="3496649517"/>
      </p:ext>
    </p:extLst>
  </p:cSld>
  <p:clrMapOvr>
    <a:masterClrMapping/>
  </p:clrMapOvr>
  <p:extLst>
    <p:ext uri="{DCECCB84-F9BA-43D5-87BE-67443E8EF086}">
      <p15:sldGuideLst xmlns:p15="http://schemas.microsoft.com/office/powerpoint/2012/main">
        <p15:guide id="1" pos="528">
          <p15:clr>
            <a:srgbClr val="FBAE40"/>
          </p15:clr>
        </p15:guide>
        <p15:guide id="2" orient="horz" pos="52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umn with Icons">
    <p:spTree>
      <p:nvGrpSpPr>
        <p:cNvPr id="1" name=""/>
        <p:cNvGrpSpPr/>
        <p:nvPr/>
      </p:nvGrpSpPr>
      <p:grpSpPr>
        <a:xfrm>
          <a:off x="0" y="0"/>
          <a:ext cx="0" cy="0"/>
          <a:chOff x="0" y="0"/>
          <a:chExt cx="0" cy="0"/>
        </a:xfrm>
      </p:grpSpPr>
      <p:sp>
        <p:nvSpPr>
          <p:cNvPr id="4" name="Freeform: Shape 6">
            <a:extLst>
              <a:ext uri="{FF2B5EF4-FFF2-40B4-BE49-F238E27FC236}">
                <a16:creationId xmlns:a16="http://schemas.microsoft.com/office/drawing/2014/main" id="{A533F602-EEC9-45F6-8223-8C8F4914919D}"/>
              </a:ext>
            </a:extLst>
          </p:cNvPr>
          <p:cNvSpPr/>
          <p:nvPr userDrawn="1"/>
        </p:nvSpPr>
        <p:spPr>
          <a:xfrm>
            <a:off x="2121636" y="2070606"/>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5" name="Freeform: Shape 7">
            <a:extLst>
              <a:ext uri="{FF2B5EF4-FFF2-40B4-BE49-F238E27FC236}">
                <a16:creationId xmlns:a16="http://schemas.microsoft.com/office/drawing/2014/main" id="{08F73F8C-5CF8-4470-AE2B-8E6D7952FF3E}"/>
              </a:ext>
            </a:extLst>
          </p:cNvPr>
          <p:cNvSpPr/>
          <p:nvPr userDrawn="1"/>
        </p:nvSpPr>
        <p:spPr>
          <a:xfrm>
            <a:off x="4174867" y="207344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6" name="Freeform: Shape 8">
            <a:extLst>
              <a:ext uri="{FF2B5EF4-FFF2-40B4-BE49-F238E27FC236}">
                <a16:creationId xmlns:a16="http://schemas.microsoft.com/office/drawing/2014/main" id="{1299AD72-44AB-4D37-ABBB-9E295508DDB5}"/>
              </a:ext>
            </a:extLst>
          </p:cNvPr>
          <p:cNvSpPr/>
          <p:nvPr userDrawn="1"/>
        </p:nvSpPr>
        <p:spPr>
          <a:xfrm>
            <a:off x="6308379" y="206452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7" name="Freeform: Shape 9">
            <a:extLst>
              <a:ext uri="{FF2B5EF4-FFF2-40B4-BE49-F238E27FC236}">
                <a16:creationId xmlns:a16="http://schemas.microsoft.com/office/drawing/2014/main" id="{834981F1-A16D-4CA2-8001-0D2A65539268}"/>
              </a:ext>
            </a:extLst>
          </p:cNvPr>
          <p:cNvSpPr/>
          <p:nvPr userDrawn="1"/>
        </p:nvSpPr>
        <p:spPr>
          <a:xfrm>
            <a:off x="8407152" y="206898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31" name="Content placeholder 47" descr="Click icon to add picture">
            <a:extLst>
              <a:ext uri="{FF2B5EF4-FFF2-40B4-BE49-F238E27FC236}">
                <a16:creationId xmlns:a16="http://schemas.microsoft.com/office/drawing/2014/main" id="{7AA46292-B7E4-4DB5-85D0-C4F19D66F86C}"/>
              </a:ext>
            </a:extLst>
          </p:cNvPr>
          <p:cNvSpPr>
            <a:spLocks noGrp="1"/>
          </p:cNvSpPr>
          <p:nvPr>
            <p:ph type="body" sz="quarter" idx="27" hasCustomPrompt="1"/>
          </p:nvPr>
        </p:nvSpPr>
        <p:spPr>
          <a:xfrm>
            <a:off x="821770" y="4416565"/>
            <a:ext cx="1877575" cy="506399"/>
          </a:xfrm>
          <a:prstGeom prst="rect">
            <a:avLst/>
          </a:prstGeom>
        </p:spPr>
        <p:txBody>
          <a:bodyPr>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32" name="Content placeholder 47">
            <a:extLst>
              <a:ext uri="{FF2B5EF4-FFF2-40B4-BE49-F238E27FC236}">
                <a16:creationId xmlns:a16="http://schemas.microsoft.com/office/drawing/2014/main" id="{382E7D57-1A1A-432F-AEA9-9730DEE1572B}"/>
              </a:ext>
            </a:extLst>
          </p:cNvPr>
          <p:cNvSpPr>
            <a:spLocks noGrp="1"/>
          </p:cNvSpPr>
          <p:nvPr>
            <p:ph type="body" sz="quarter" idx="28" hasCustomPrompt="1"/>
          </p:nvPr>
        </p:nvSpPr>
        <p:spPr>
          <a:xfrm>
            <a:off x="912627"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33" name="Content placeholder 47" descr="Click icon to add picture">
            <a:extLst>
              <a:ext uri="{FF2B5EF4-FFF2-40B4-BE49-F238E27FC236}">
                <a16:creationId xmlns:a16="http://schemas.microsoft.com/office/drawing/2014/main" id="{E51F0384-440E-45B9-91E7-78CA13DE0B98}"/>
              </a:ext>
            </a:extLst>
          </p:cNvPr>
          <p:cNvSpPr>
            <a:spLocks noGrp="1"/>
          </p:cNvSpPr>
          <p:nvPr>
            <p:ph type="body" sz="quarter" idx="49" hasCustomPrompt="1"/>
          </p:nvPr>
        </p:nvSpPr>
        <p:spPr>
          <a:xfrm>
            <a:off x="2888314" y="4416565"/>
            <a:ext cx="1877575" cy="506399"/>
          </a:xfrm>
          <a:prstGeom prst="rect">
            <a:avLst/>
          </a:prstGeom>
        </p:spPr>
        <p:txBody>
          <a:bodyPr>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34" name="Content placeholder 47">
            <a:extLst>
              <a:ext uri="{FF2B5EF4-FFF2-40B4-BE49-F238E27FC236}">
                <a16:creationId xmlns:a16="http://schemas.microsoft.com/office/drawing/2014/main" id="{35EAE525-3692-40E8-894E-B19171FF64F6}"/>
              </a:ext>
            </a:extLst>
          </p:cNvPr>
          <p:cNvSpPr>
            <a:spLocks noGrp="1"/>
          </p:cNvSpPr>
          <p:nvPr>
            <p:ph type="body" sz="quarter" idx="50" hasCustomPrompt="1"/>
          </p:nvPr>
        </p:nvSpPr>
        <p:spPr>
          <a:xfrm>
            <a:off x="2979171"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35" name="Content placeholder 47" descr="Click icon to add picture">
            <a:extLst>
              <a:ext uri="{FF2B5EF4-FFF2-40B4-BE49-F238E27FC236}">
                <a16:creationId xmlns:a16="http://schemas.microsoft.com/office/drawing/2014/main" id="{847DC539-F391-4470-96EB-486AB02DADBB}"/>
              </a:ext>
            </a:extLst>
          </p:cNvPr>
          <p:cNvSpPr>
            <a:spLocks noGrp="1"/>
          </p:cNvSpPr>
          <p:nvPr>
            <p:ph type="body" sz="quarter" idx="51" hasCustomPrompt="1"/>
          </p:nvPr>
        </p:nvSpPr>
        <p:spPr>
          <a:xfrm>
            <a:off x="5073898" y="4416565"/>
            <a:ext cx="1877575" cy="506399"/>
          </a:xfrm>
          <a:prstGeom prst="rect">
            <a:avLst/>
          </a:prstGeom>
        </p:spPr>
        <p:txBody>
          <a:bodyPr>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36" name="Content placeholder 47">
            <a:extLst>
              <a:ext uri="{FF2B5EF4-FFF2-40B4-BE49-F238E27FC236}">
                <a16:creationId xmlns:a16="http://schemas.microsoft.com/office/drawing/2014/main" id="{50988645-D146-4AFE-B87D-279279577176}"/>
              </a:ext>
            </a:extLst>
          </p:cNvPr>
          <p:cNvSpPr>
            <a:spLocks noGrp="1"/>
          </p:cNvSpPr>
          <p:nvPr>
            <p:ph type="body" sz="quarter" idx="52" hasCustomPrompt="1"/>
          </p:nvPr>
        </p:nvSpPr>
        <p:spPr>
          <a:xfrm>
            <a:off x="5164755"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37" name="Content placeholder 47" descr="Click icon to add picture">
            <a:extLst>
              <a:ext uri="{FF2B5EF4-FFF2-40B4-BE49-F238E27FC236}">
                <a16:creationId xmlns:a16="http://schemas.microsoft.com/office/drawing/2014/main" id="{6712E8AC-14E0-42CC-8037-7C1D0E044B61}"/>
              </a:ext>
            </a:extLst>
          </p:cNvPr>
          <p:cNvSpPr>
            <a:spLocks noGrp="1"/>
          </p:cNvSpPr>
          <p:nvPr>
            <p:ph type="body" sz="quarter" idx="53" hasCustomPrompt="1"/>
          </p:nvPr>
        </p:nvSpPr>
        <p:spPr>
          <a:xfrm>
            <a:off x="7259482" y="4416565"/>
            <a:ext cx="1877575" cy="506399"/>
          </a:xfrm>
          <a:prstGeom prst="rect">
            <a:avLst/>
          </a:prstGeom>
        </p:spPr>
        <p:txBody>
          <a:bodyPr>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38" name="Content placeholder 47">
            <a:extLst>
              <a:ext uri="{FF2B5EF4-FFF2-40B4-BE49-F238E27FC236}">
                <a16:creationId xmlns:a16="http://schemas.microsoft.com/office/drawing/2014/main" id="{C68DF822-6F14-4839-BD33-6874C8136EE0}"/>
              </a:ext>
            </a:extLst>
          </p:cNvPr>
          <p:cNvSpPr>
            <a:spLocks noGrp="1"/>
          </p:cNvSpPr>
          <p:nvPr>
            <p:ph type="body" sz="quarter" idx="54" hasCustomPrompt="1"/>
          </p:nvPr>
        </p:nvSpPr>
        <p:spPr>
          <a:xfrm>
            <a:off x="7350339"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39" name="Content placeholder 47" descr="Click icon to add picture">
            <a:extLst>
              <a:ext uri="{FF2B5EF4-FFF2-40B4-BE49-F238E27FC236}">
                <a16:creationId xmlns:a16="http://schemas.microsoft.com/office/drawing/2014/main" id="{2D1F75C7-DA21-4400-B066-F38190B4F520}"/>
              </a:ext>
            </a:extLst>
          </p:cNvPr>
          <p:cNvSpPr>
            <a:spLocks noGrp="1"/>
          </p:cNvSpPr>
          <p:nvPr>
            <p:ph type="body" sz="quarter" idx="55" hasCustomPrompt="1"/>
          </p:nvPr>
        </p:nvSpPr>
        <p:spPr>
          <a:xfrm>
            <a:off x="9445066" y="4416565"/>
            <a:ext cx="1877575" cy="506399"/>
          </a:xfrm>
          <a:prstGeom prst="rect">
            <a:avLst/>
          </a:prstGeom>
        </p:spPr>
        <p:txBody>
          <a:bodyPr>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40" name="Content placeholder 47">
            <a:extLst>
              <a:ext uri="{FF2B5EF4-FFF2-40B4-BE49-F238E27FC236}">
                <a16:creationId xmlns:a16="http://schemas.microsoft.com/office/drawing/2014/main" id="{F7CF6BF0-A40D-4F18-B9DF-D9C4106065D2}"/>
              </a:ext>
            </a:extLst>
          </p:cNvPr>
          <p:cNvSpPr>
            <a:spLocks noGrp="1"/>
          </p:cNvSpPr>
          <p:nvPr>
            <p:ph type="body" sz="quarter" idx="56" hasCustomPrompt="1"/>
          </p:nvPr>
        </p:nvSpPr>
        <p:spPr>
          <a:xfrm>
            <a:off x="9535923"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41" name="Content placeholder 47">
            <a:extLst>
              <a:ext uri="{FF2B5EF4-FFF2-40B4-BE49-F238E27FC236}">
                <a16:creationId xmlns:a16="http://schemas.microsoft.com/office/drawing/2014/main" id="{95C6B2A2-937E-4C7D-92E3-8A105DD43A98}"/>
              </a:ext>
            </a:extLst>
          </p:cNvPr>
          <p:cNvSpPr>
            <a:spLocks noGrp="1"/>
          </p:cNvSpPr>
          <p:nvPr>
            <p:ph type="pic" sz="quarter" idx="57"/>
          </p:nvPr>
        </p:nvSpPr>
        <p:spPr>
          <a:xfrm>
            <a:off x="983282"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a:t>Click icon to add picture</a:t>
            </a:r>
            <a:endParaRPr lang="zh-CN" altLang="en-US"/>
          </a:p>
        </p:txBody>
      </p:sp>
      <p:sp>
        <p:nvSpPr>
          <p:cNvPr id="42" name="Content placeholder 47">
            <a:extLst>
              <a:ext uri="{FF2B5EF4-FFF2-40B4-BE49-F238E27FC236}">
                <a16:creationId xmlns:a16="http://schemas.microsoft.com/office/drawing/2014/main" id="{A9ECEF10-95EB-4F03-B3B1-8FC0E421618E}"/>
              </a:ext>
            </a:extLst>
          </p:cNvPr>
          <p:cNvSpPr>
            <a:spLocks noGrp="1"/>
          </p:cNvSpPr>
          <p:nvPr>
            <p:ph type="pic" sz="quarter" idx="58"/>
          </p:nvPr>
        </p:nvSpPr>
        <p:spPr>
          <a:xfrm>
            <a:off x="310934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a:t>Click icon to add picture</a:t>
            </a:r>
            <a:endParaRPr lang="zh-CN" altLang="en-US"/>
          </a:p>
        </p:txBody>
      </p:sp>
      <p:sp>
        <p:nvSpPr>
          <p:cNvPr id="43" name="Content placeholder 47">
            <a:extLst>
              <a:ext uri="{FF2B5EF4-FFF2-40B4-BE49-F238E27FC236}">
                <a16:creationId xmlns:a16="http://schemas.microsoft.com/office/drawing/2014/main" id="{12D92FE1-9874-49B8-8FDC-F903A4843015}"/>
              </a:ext>
            </a:extLst>
          </p:cNvPr>
          <p:cNvSpPr>
            <a:spLocks noGrp="1"/>
          </p:cNvSpPr>
          <p:nvPr>
            <p:ph type="pic" sz="quarter" idx="59"/>
          </p:nvPr>
        </p:nvSpPr>
        <p:spPr>
          <a:xfrm>
            <a:off x="5235410"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a:t>Click icon to add picture</a:t>
            </a:r>
            <a:endParaRPr lang="zh-CN" altLang="en-US"/>
          </a:p>
        </p:txBody>
      </p:sp>
      <p:sp>
        <p:nvSpPr>
          <p:cNvPr id="44" name="Content placeholder 47">
            <a:extLst>
              <a:ext uri="{FF2B5EF4-FFF2-40B4-BE49-F238E27FC236}">
                <a16:creationId xmlns:a16="http://schemas.microsoft.com/office/drawing/2014/main" id="{12070F52-AB91-476E-9FE0-5403568A11DD}"/>
              </a:ext>
            </a:extLst>
          </p:cNvPr>
          <p:cNvSpPr>
            <a:spLocks noGrp="1"/>
          </p:cNvSpPr>
          <p:nvPr>
            <p:ph type="pic" sz="quarter" idx="60"/>
          </p:nvPr>
        </p:nvSpPr>
        <p:spPr>
          <a:xfrm>
            <a:off x="7361474"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a:t>Click icon to add picture</a:t>
            </a:r>
            <a:endParaRPr lang="zh-CN" altLang="en-US"/>
          </a:p>
        </p:txBody>
      </p:sp>
      <p:sp>
        <p:nvSpPr>
          <p:cNvPr id="45" name="Content placeholder 47">
            <a:extLst>
              <a:ext uri="{FF2B5EF4-FFF2-40B4-BE49-F238E27FC236}">
                <a16:creationId xmlns:a16="http://schemas.microsoft.com/office/drawing/2014/main" id="{13AE459B-26D7-43FC-BE0B-EF7B119D7D40}"/>
              </a:ext>
            </a:extLst>
          </p:cNvPr>
          <p:cNvSpPr>
            <a:spLocks noGrp="1"/>
          </p:cNvSpPr>
          <p:nvPr>
            <p:ph type="pic" sz="quarter" idx="61"/>
          </p:nvPr>
        </p:nvSpPr>
        <p:spPr>
          <a:xfrm>
            <a:off x="948753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a:t>Click icon to add picture</a:t>
            </a:r>
            <a:endParaRPr lang="zh-CN" altLang="en-US"/>
          </a:p>
        </p:txBody>
      </p:sp>
      <p:sp>
        <p:nvSpPr>
          <p:cNvPr id="25" name="Title Placeholder 4">
            <a:extLst>
              <a:ext uri="{FF2B5EF4-FFF2-40B4-BE49-F238E27FC236}">
                <a16:creationId xmlns:a16="http://schemas.microsoft.com/office/drawing/2014/main" id="{C8ECEE37-7B17-4FD7-2612-FBD357E10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lvl1pPr>
          </a:lstStyle>
          <a:p>
            <a:r>
              <a:rPr lang="en-US"/>
              <a:t>Click to edit Master title style</a:t>
            </a:r>
          </a:p>
        </p:txBody>
      </p:sp>
      <p:sp>
        <p:nvSpPr>
          <p:cNvPr id="2" name="Footer Placeholder 1">
            <a:extLst>
              <a:ext uri="{FF2B5EF4-FFF2-40B4-BE49-F238E27FC236}">
                <a16:creationId xmlns:a16="http://schemas.microsoft.com/office/drawing/2014/main" id="{F7F2CD23-FF0B-8184-9F40-957043412F1C}"/>
              </a:ext>
            </a:extLst>
          </p:cNvPr>
          <p:cNvSpPr>
            <a:spLocks noGrp="1"/>
          </p:cNvSpPr>
          <p:nvPr>
            <p:ph type="ftr" sz="quarter" idx="62"/>
          </p:nvPr>
        </p:nvSpPr>
        <p:spPr/>
        <p:txBody>
          <a:bodyPr>
            <a:noAutofit/>
          </a:bodyPr>
          <a:lstStyle/>
          <a:p>
            <a:r>
              <a:rPr lang="en-US" noProof="0"/>
              <a:t>Presentation Title</a:t>
            </a:r>
          </a:p>
        </p:txBody>
      </p:sp>
      <p:sp>
        <p:nvSpPr>
          <p:cNvPr id="3" name="Slide Number Placeholder 2">
            <a:extLst>
              <a:ext uri="{FF2B5EF4-FFF2-40B4-BE49-F238E27FC236}">
                <a16:creationId xmlns:a16="http://schemas.microsoft.com/office/drawing/2014/main" id="{7876D293-58F2-B8E9-6576-2676F210D7CF}"/>
              </a:ext>
            </a:extLst>
          </p:cNvPr>
          <p:cNvSpPr>
            <a:spLocks noGrp="1"/>
          </p:cNvSpPr>
          <p:nvPr>
            <p:ph type="sldNum" sz="quarter" idx="63"/>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69331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32" name="Content placeholder 47">
            <a:extLst>
              <a:ext uri="{FF2B5EF4-FFF2-40B4-BE49-F238E27FC236}">
                <a16:creationId xmlns:a16="http://schemas.microsoft.com/office/drawing/2014/main" id="{67FF6BA4-2B1B-4B51-9FE3-A67E3DCC3184}"/>
              </a:ext>
            </a:extLst>
          </p:cNvPr>
          <p:cNvSpPr>
            <a:spLocks noGrp="1"/>
          </p:cNvSpPr>
          <p:nvPr>
            <p:ph type="body" sz="quarter" idx="32" hasCustomPrompt="1"/>
          </p:nvPr>
        </p:nvSpPr>
        <p:spPr>
          <a:xfrm>
            <a:off x="838200" y="2929823"/>
            <a:ext cx="1865376" cy="2464293"/>
          </a:xfrm>
          <a:prstGeom prst="rect">
            <a:avLst/>
          </a:prstGeom>
          <a:ln w="19050">
            <a:solidFill>
              <a:schemeClr val="bg1"/>
            </a:solidFill>
          </a:ln>
        </p:spPr>
        <p:txBody>
          <a:bodyPr tIns="219456">
            <a:noAutofit/>
          </a:bodyPr>
          <a:lstStyle>
            <a:lvl1pPr marL="0" indent="0" algn="ctr">
              <a:lnSpc>
                <a:spcPct val="100000"/>
              </a:lnSpc>
              <a:spcBef>
                <a:spcPts val="0"/>
              </a:spcBef>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30" name="Content placeholder 47">
            <a:extLst>
              <a:ext uri="{FF2B5EF4-FFF2-40B4-BE49-F238E27FC236}">
                <a16:creationId xmlns:a16="http://schemas.microsoft.com/office/drawing/2014/main" id="{88E2377A-ED6B-4D69-A9DC-647CB22A5204}"/>
              </a:ext>
            </a:extLst>
          </p:cNvPr>
          <p:cNvSpPr>
            <a:spLocks noGrp="1"/>
          </p:cNvSpPr>
          <p:nvPr>
            <p:ph type="body" sz="quarter" idx="50" hasCustomPrompt="1"/>
          </p:nvPr>
        </p:nvSpPr>
        <p:spPr>
          <a:xfrm>
            <a:off x="3000303" y="2929823"/>
            <a:ext cx="1867186" cy="2471878"/>
          </a:xfrm>
          <a:prstGeom prst="rect">
            <a:avLst/>
          </a:prstGeom>
          <a:ln w="19050">
            <a:solidFill>
              <a:schemeClr val="bg1"/>
            </a:solidFill>
          </a:ln>
        </p:spPr>
        <p:txBody>
          <a:bodyPr tIns="219456">
            <a:noAutofit/>
          </a:bodyPr>
          <a:lstStyle>
            <a:lvl1pPr marL="0" indent="0" algn="ctr">
              <a:lnSpc>
                <a:spcPct val="100000"/>
              </a:lnSpc>
              <a:spcBef>
                <a:spcPts val="0"/>
              </a:spcBef>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31" name="Content placeholder 47">
            <a:extLst>
              <a:ext uri="{FF2B5EF4-FFF2-40B4-BE49-F238E27FC236}">
                <a16:creationId xmlns:a16="http://schemas.microsoft.com/office/drawing/2014/main" id="{ECC27D7D-FA65-E93F-3C7E-AADBF7E0CC2C}"/>
              </a:ext>
            </a:extLst>
          </p:cNvPr>
          <p:cNvSpPr>
            <a:spLocks noGrp="1"/>
          </p:cNvSpPr>
          <p:nvPr>
            <p:ph type="body" sz="quarter" idx="51" hasCustomPrompt="1"/>
          </p:nvPr>
        </p:nvSpPr>
        <p:spPr>
          <a:xfrm>
            <a:off x="5164216" y="2929823"/>
            <a:ext cx="1865376" cy="2464293"/>
          </a:xfrm>
          <a:prstGeom prst="rect">
            <a:avLst/>
          </a:prstGeom>
          <a:ln w="19050">
            <a:solidFill>
              <a:schemeClr val="bg1"/>
            </a:solidFill>
          </a:ln>
        </p:spPr>
        <p:txBody>
          <a:bodyPr tIns="219456">
            <a:noAutofit/>
          </a:bodyPr>
          <a:lstStyle>
            <a:lvl1pPr marL="0" indent="0" algn="ctr">
              <a:lnSpc>
                <a:spcPct val="100000"/>
              </a:lnSpc>
              <a:spcBef>
                <a:spcPts val="0"/>
              </a:spcBef>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33" name="Content placeholder 47">
            <a:extLst>
              <a:ext uri="{FF2B5EF4-FFF2-40B4-BE49-F238E27FC236}">
                <a16:creationId xmlns:a16="http://schemas.microsoft.com/office/drawing/2014/main" id="{DF5280E4-E86B-9E17-04A1-072A8148C3BD}"/>
              </a:ext>
            </a:extLst>
          </p:cNvPr>
          <p:cNvSpPr>
            <a:spLocks noGrp="1"/>
          </p:cNvSpPr>
          <p:nvPr>
            <p:ph type="body" sz="quarter" idx="52" hasCustomPrompt="1"/>
          </p:nvPr>
        </p:nvSpPr>
        <p:spPr>
          <a:xfrm>
            <a:off x="7326319" y="2929823"/>
            <a:ext cx="1865376" cy="2464293"/>
          </a:xfrm>
          <a:prstGeom prst="rect">
            <a:avLst/>
          </a:prstGeom>
          <a:ln w="19050">
            <a:solidFill>
              <a:schemeClr val="bg1"/>
            </a:solidFill>
          </a:ln>
        </p:spPr>
        <p:txBody>
          <a:bodyPr tIns="219456">
            <a:noAutofit/>
          </a:bodyPr>
          <a:lstStyle>
            <a:lvl1pPr marL="0" indent="0" algn="ctr">
              <a:lnSpc>
                <a:spcPct val="100000"/>
              </a:lnSpc>
              <a:spcBef>
                <a:spcPts val="0"/>
              </a:spcBef>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37" name="Content placeholder 47">
            <a:extLst>
              <a:ext uri="{FF2B5EF4-FFF2-40B4-BE49-F238E27FC236}">
                <a16:creationId xmlns:a16="http://schemas.microsoft.com/office/drawing/2014/main" id="{42F4F0D3-AF64-7F92-FF1C-F5D1DC62A388}"/>
              </a:ext>
            </a:extLst>
          </p:cNvPr>
          <p:cNvSpPr>
            <a:spLocks noGrp="1"/>
          </p:cNvSpPr>
          <p:nvPr>
            <p:ph type="body" sz="quarter" idx="53" hasCustomPrompt="1"/>
          </p:nvPr>
        </p:nvSpPr>
        <p:spPr>
          <a:xfrm>
            <a:off x="9488424" y="2929823"/>
            <a:ext cx="1865376" cy="2464293"/>
          </a:xfrm>
          <a:prstGeom prst="rect">
            <a:avLst/>
          </a:prstGeom>
          <a:ln w="19050">
            <a:solidFill>
              <a:schemeClr val="bg1"/>
            </a:solidFill>
          </a:ln>
        </p:spPr>
        <p:txBody>
          <a:bodyPr tIns="219456">
            <a:noAutofit/>
          </a:bodyPr>
          <a:lstStyle>
            <a:lvl1pPr marL="0" indent="0" algn="ctr">
              <a:lnSpc>
                <a:spcPct val="100000"/>
              </a:lnSpc>
              <a:spcBef>
                <a:spcPts val="0"/>
              </a:spcBef>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7" name="Content placeholder 47">
            <a:extLst>
              <a:ext uri="{FF2B5EF4-FFF2-40B4-BE49-F238E27FC236}">
                <a16:creationId xmlns:a16="http://schemas.microsoft.com/office/drawing/2014/main" id="{43D089D6-48B5-43AB-A887-EEF910BA9161}"/>
              </a:ext>
            </a:extLst>
          </p:cNvPr>
          <p:cNvSpPr>
            <a:spLocks noGrp="1"/>
          </p:cNvSpPr>
          <p:nvPr>
            <p:ph type="body" sz="quarter" idx="27" hasCustomPrompt="1"/>
          </p:nvPr>
        </p:nvSpPr>
        <p:spPr>
          <a:xfrm>
            <a:off x="838200" y="2067143"/>
            <a:ext cx="1865376" cy="866219"/>
          </a:xfrm>
          <a:prstGeom prst="rect">
            <a:avLst/>
          </a:prstGeom>
          <a:ln w="19050">
            <a:solidFill>
              <a:schemeClr val="bg1"/>
            </a:solidFill>
          </a:ln>
        </p:spPr>
        <p:txBody>
          <a:bodyPr anchor="ctr">
            <a:noAutofit/>
          </a:bodyPr>
          <a:lstStyle>
            <a:lvl1pPr marL="0" indent="0" algn="ctr">
              <a:lnSpc>
                <a:spcPct val="100000"/>
              </a:lnSpc>
              <a:buFontTx/>
              <a:buNone/>
              <a:defRPr sz="1800" b="1" i="0">
                <a:solidFill>
                  <a:schemeClr val="bg1"/>
                </a:solidFill>
                <a:latin typeface="+mn-lt"/>
              </a:defRPr>
            </a:lvl1pPr>
          </a:lstStyle>
          <a:p>
            <a:pPr lvl="0"/>
            <a:r>
              <a:rPr lang="en-US" altLang="zh-CN"/>
              <a:t>Click to edit Master title style</a:t>
            </a:r>
            <a:endParaRPr lang="zh-CN" altLang="en-US"/>
          </a:p>
        </p:txBody>
      </p:sp>
      <p:sp>
        <p:nvSpPr>
          <p:cNvPr id="24" name="Title Placeholder 4">
            <a:extLst>
              <a:ext uri="{FF2B5EF4-FFF2-40B4-BE49-F238E27FC236}">
                <a16:creationId xmlns:a16="http://schemas.microsoft.com/office/drawing/2014/main" id="{69ABDED2-7EB3-3ABE-90D0-E6C00F806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lvl1pPr>
          </a:lstStyle>
          <a:p>
            <a:r>
              <a:rPr lang="en-US"/>
              <a:t>Click to edit Master title style</a:t>
            </a:r>
          </a:p>
        </p:txBody>
      </p:sp>
      <p:sp>
        <p:nvSpPr>
          <p:cNvPr id="25" name="Content placeholder 47">
            <a:extLst>
              <a:ext uri="{FF2B5EF4-FFF2-40B4-BE49-F238E27FC236}">
                <a16:creationId xmlns:a16="http://schemas.microsoft.com/office/drawing/2014/main" id="{476A31DC-7395-007C-8BA1-C38E5B289CF5}"/>
              </a:ext>
            </a:extLst>
          </p:cNvPr>
          <p:cNvSpPr>
            <a:spLocks noGrp="1"/>
          </p:cNvSpPr>
          <p:nvPr>
            <p:ph type="body" sz="quarter" idx="46" hasCustomPrompt="1"/>
          </p:nvPr>
        </p:nvSpPr>
        <p:spPr>
          <a:xfrm>
            <a:off x="3000756" y="2067143"/>
            <a:ext cx="1865376" cy="866219"/>
          </a:xfrm>
          <a:prstGeom prst="rect">
            <a:avLst/>
          </a:prstGeom>
          <a:ln w="19050">
            <a:solidFill>
              <a:schemeClr val="bg1"/>
            </a:solidFill>
          </a:ln>
        </p:spPr>
        <p:txBody>
          <a:bodyPr anchor="ctr">
            <a:noAutofit/>
          </a:bodyPr>
          <a:lstStyle>
            <a:lvl1pPr marL="0" indent="0" algn="ctr">
              <a:lnSpc>
                <a:spcPct val="100000"/>
              </a:lnSpc>
              <a:buFontTx/>
              <a:buNone/>
              <a:defRPr sz="1800" b="1" i="0">
                <a:solidFill>
                  <a:schemeClr val="bg1"/>
                </a:solidFill>
                <a:latin typeface="+mn-lt"/>
              </a:defRPr>
            </a:lvl1pPr>
          </a:lstStyle>
          <a:p>
            <a:pPr lvl="0"/>
            <a:r>
              <a:rPr lang="en-US" altLang="zh-CN"/>
              <a:t>Click to edit Master title style</a:t>
            </a:r>
            <a:endParaRPr lang="zh-CN" altLang="en-US"/>
          </a:p>
        </p:txBody>
      </p:sp>
      <p:sp>
        <p:nvSpPr>
          <p:cNvPr id="26" name="Content placeholder 47">
            <a:extLst>
              <a:ext uri="{FF2B5EF4-FFF2-40B4-BE49-F238E27FC236}">
                <a16:creationId xmlns:a16="http://schemas.microsoft.com/office/drawing/2014/main" id="{35CE0786-D87B-DD89-C418-C53C1B7E610B}"/>
              </a:ext>
            </a:extLst>
          </p:cNvPr>
          <p:cNvSpPr>
            <a:spLocks noGrp="1"/>
          </p:cNvSpPr>
          <p:nvPr>
            <p:ph type="body" sz="quarter" idx="47" hasCustomPrompt="1"/>
          </p:nvPr>
        </p:nvSpPr>
        <p:spPr>
          <a:xfrm>
            <a:off x="5163312" y="2067143"/>
            <a:ext cx="1865376" cy="866219"/>
          </a:xfrm>
          <a:prstGeom prst="rect">
            <a:avLst/>
          </a:prstGeom>
          <a:ln w="19050">
            <a:solidFill>
              <a:schemeClr val="bg1"/>
            </a:solidFill>
          </a:ln>
        </p:spPr>
        <p:txBody>
          <a:bodyPr anchor="ctr">
            <a:noAutofit/>
          </a:bodyPr>
          <a:lstStyle>
            <a:lvl1pPr marL="0" indent="0" algn="ctr">
              <a:lnSpc>
                <a:spcPct val="100000"/>
              </a:lnSpc>
              <a:buFontTx/>
              <a:buNone/>
              <a:defRPr sz="1800" b="1" i="0">
                <a:solidFill>
                  <a:schemeClr val="bg1"/>
                </a:solidFill>
                <a:latin typeface="+mn-lt"/>
              </a:defRPr>
            </a:lvl1pPr>
          </a:lstStyle>
          <a:p>
            <a:pPr lvl="0"/>
            <a:r>
              <a:rPr lang="en-US" altLang="zh-CN"/>
              <a:t>Click to edit Master title style</a:t>
            </a:r>
            <a:endParaRPr lang="zh-CN" altLang="en-US"/>
          </a:p>
        </p:txBody>
      </p:sp>
      <p:sp>
        <p:nvSpPr>
          <p:cNvPr id="28" name="Content placeholder 47">
            <a:extLst>
              <a:ext uri="{FF2B5EF4-FFF2-40B4-BE49-F238E27FC236}">
                <a16:creationId xmlns:a16="http://schemas.microsoft.com/office/drawing/2014/main" id="{7C7F2E6C-1DCD-3C6A-4830-5BF230A3AAB2}"/>
              </a:ext>
            </a:extLst>
          </p:cNvPr>
          <p:cNvSpPr>
            <a:spLocks noGrp="1"/>
          </p:cNvSpPr>
          <p:nvPr>
            <p:ph type="body" sz="quarter" idx="48" hasCustomPrompt="1"/>
          </p:nvPr>
        </p:nvSpPr>
        <p:spPr>
          <a:xfrm>
            <a:off x="7325868" y="2067143"/>
            <a:ext cx="1865376" cy="866219"/>
          </a:xfrm>
          <a:prstGeom prst="rect">
            <a:avLst/>
          </a:prstGeom>
          <a:ln w="19050">
            <a:solidFill>
              <a:schemeClr val="bg1"/>
            </a:solidFill>
          </a:ln>
        </p:spPr>
        <p:txBody>
          <a:bodyPr anchor="ctr">
            <a:noAutofit/>
          </a:bodyPr>
          <a:lstStyle>
            <a:lvl1pPr marL="0" indent="0" algn="ctr">
              <a:lnSpc>
                <a:spcPct val="100000"/>
              </a:lnSpc>
              <a:buFontTx/>
              <a:buNone/>
              <a:defRPr sz="1800" b="1" i="0">
                <a:solidFill>
                  <a:schemeClr val="bg1"/>
                </a:solidFill>
                <a:latin typeface="+mn-lt"/>
              </a:defRPr>
            </a:lvl1pPr>
          </a:lstStyle>
          <a:p>
            <a:pPr lvl="0"/>
            <a:r>
              <a:rPr lang="en-US" altLang="zh-CN"/>
              <a:t>Click to edit Master title style</a:t>
            </a:r>
            <a:endParaRPr lang="zh-CN" altLang="en-US"/>
          </a:p>
        </p:txBody>
      </p:sp>
      <p:sp>
        <p:nvSpPr>
          <p:cNvPr id="29" name="Content placeholder 47">
            <a:extLst>
              <a:ext uri="{FF2B5EF4-FFF2-40B4-BE49-F238E27FC236}">
                <a16:creationId xmlns:a16="http://schemas.microsoft.com/office/drawing/2014/main" id="{56A87F6E-D6C5-8903-BC20-313810046034}"/>
              </a:ext>
            </a:extLst>
          </p:cNvPr>
          <p:cNvSpPr>
            <a:spLocks noGrp="1"/>
          </p:cNvSpPr>
          <p:nvPr>
            <p:ph type="body" sz="quarter" idx="49" hasCustomPrompt="1"/>
          </p:nvPr>
        </p:nvSpPr>
        <p:spPr>
          <a:xfrm>
            <a:off x="9488424" y="2067143"/>
            <a:ext cx="1865376" cy="866219"/>
          </a:xfrm>
          <a:prstGeom prst="rect">
            <a:avLst/>
          </a:prstGeom>
          <a:ln w="19050">
            <a:solidFill>
              <a:schemeClr val="bg1"/>
            </a:solidFill>
          </a:ln>
        </p:spPr>
        <p:txBody>
          <a:bodyPr anchor="ctr">
            <a:noAutofit/>
          </a:bodyPr>
          <a:lstStyle>
            <a:lvl1pPr marL="0" indent="0" algn="ctr">
              <a:lnSpc>
                <a:spcPct val="100000"/>
              </a:lnSpc>
              <a:buFontTx/>
              <a:buNone/>
              <a:defRPr sz="1800" b="1" i="0">
                <a:solidFill>
                  <a:schemeClr val="bg1"/>
                </a:solidFill>
                <a:latin typeface="+mn-lt"/>
              </a:defRPr>
            </a:lvl1pPr>
          </a:lstStyle>
          <a:p>
            <a:pPr lvl="0"/>
            <a:r>
              <a:rPr lang="en-US" altLang="zh-CN"/>
              <a:t>Click to edit Master title style</a:t>
            </a:r>
            <a:endParaRPr lang="zh-CN" altLang="en-US"/>
          </a:p>
        </p:txBody>
      </p:sp>
      <p:sp>
        <p:nvSpPr>
          <p:cNvPr id="11" name="Footer Placeholder 10">
            <a:extLst>
              <a:ext uri="{FF2B5EF4-FFF2-40B4-BE49-F238E27FC236}">
                <a16:creationId xmlns:a16="http://schemas.microsoft.com/office/drawing/2014/main" id="{7218367E-FDD8-A1F8-8E0F-A365771B85F7}"/>
              </a:ext>
            </a:extLst>
          </p:cNvPr>
          <p:cNvSpPr>
            <a:spLocks noGrp="1"/>
          </p:cNvSpPr>
          <p:nvPr>
            <p:ph type="ftr" sz="quarter" idx="54"/>
          </p:nvPr>
        </p:nvSpPr>
        <p:spPr/>
        <p:txBody>
          <a:bodyPr>
            <a:noAutofit/>
          </a:bodyPr>
          <a:lstStyle/>
          <a:p>
            <a:r>
              <a:rPr lang="en-US" noProof="0"/>
              <a:t>Presentation Title</a:t>
            </a:r>
          </a:p>
        </p:txBody>
      </p:sp>
      <p:sp>
        <p:nvSpPr>
          <p:cNvPr id="12" name="Slide Number Placeholder 11">
            <a:extLst>
              <a:ext uri="{FF2B5EF4-FFF2-40B4-BE49-F238E27FC236}">
                <a16:creationId xmlns:a16="http://schemas.microsoft.com/office/drawing/2014/main" id="{77ECE300-0AB8-85A0-D4D3-B948DDA7B00F}"/>
              </a:ext>
            </a:extLst>
          </p:cNvPr>
          <p:cNvSpPr>
            <a:spLocks noGrp="1"/>
          </p:cNvSpPr>
          <p:nvPr>
            <p:ph type="sldNum" sz="quarter" idx="55"/>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26498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66" name="Freeform: Shape 25">
            <a:extLst>
              <a:ext uri="{FF2B5EF4-FFF2-40B4-BE49-F238E27FC236}">
                <a16:creationId xmlns:a16="http://schemas.microsoft.com/office/drawing/2014/main" id="{D61EE2E4-C5DD-4944-B70C-8F0A3F741A59}"/>
              </a:ext>
            </a:extLst>
          </p:cNvPr>
          <p:cNvSpPr/>
          <p:nvPr userDrawn="1"/>
        </p:nvSpPr>
        <p:spPr>
          <a:xfrm>
            <a:off x="1295508" y="3039919"/>
            <a:ext cx="2375255" cy="273493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cap="flat" cmpd="sng" algn="ctr">
            <a:solidFill>
              <a:sysClr val="window" lastClr="FFFFFF"/>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67" name="Freeform: Shape 26">
            <a:extLst>
              <a:ext uri="{FF2B5EF4-FFF2-40B4-BE49-F238E27FC236}">
                <a16:creationId xmlns:a16="http://schemas.microsoft.com/office/drawing/2014/main" id="{91FA36A8-94E8-4069-B957-F7145D77BD5F}"/>
              </a:ext>
            </a:extLst>
          </p:cNvPr>
          <p:cNvSpPr/>
          <p:nvPr userDrawn="1"/>
        </p:nvSpPr>
        <p:spPr>
          <a:xfrm>
            <a:off x="3670763" y="1677046"/>
            <a:ext cx="2375255" cy="273493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cap="flat" cmpd="sng" algn="ctr">
            <a:solidFill>
              <a:sysClr val="window" lastClr="FFFFFF"/>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68" name="Freeform: Shape 27">
            <a:extLst>
              <a:ext uri="{FF2B5EF4-FFF2-40B4-BE49-F238E27FC236}">
                <a16:creationId xmlns:a16="http://schemas.microsoft.com/office/drawing/2014/main" id="{7D38D67C-B6B8-4EB2-BC07-4A8128F44D16}"/>
              </a:ext>
            </a:extLst>
          </p:cNvPr>
          <p:cNvSpPr/>
          <p:nvPr userDrawn="1"/>
        </p:nvSpPr>
        <p:spPr>
          <a:xfrm>
            <a:off x="4865676" y="3722308"/>
            <a:ext cx="2375255" cy="273493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cap="flat" cmpd="sng" algn="ctr">
            <a:solidFill>
              <a:sysClr val="window" lastClr="FFFFFF"/>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69" name="Freeform: Shape 28">
            <a:extLst>
              <a:ext uri="{FF2B5EF4-FFF2-40B4-BE49-F238E27FC236}">
                <a16:creationId xmlns:a16="http://schemas.microsoft.com/office/drawing/2014/main" id="{6B2E4C8C-D96E-4A66-A3D2-3580DACCF801}"/>
              </a:ext>
            </a:extLst>
          </p:cNvPr>
          <p:cNvSpPr/>
          <p:nvPr userDrawn="1"/>
        </p:nvSpPr>
        <p:spPr>
          <a:xfrm>
            <a:off x="7245668" y="3725411"/>
            <a:ext cx="2375255" cy="273493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cap="flat" cmpd="sng" algn="ctr">
            <a:solidFill>
              <a:sysClr val="window" lastClr="FFFFFF"/>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0" name="Freeform: Shape 29">
            <a:extLst>
              <a:ext uri="{FF2B5EF4-FFF2-40B4-BE49-F238E27FC236}">
                <a16:creationId xmlns:a16="http://schemas.microsoft.com/office/drawing/2014/main" id="{74E0B8B0-45C7-4733-BBDC-B82F9307E431}"/>
              </a:ext>
            </a:extLst>
          </p:cNvPr>
          <p:cNvSpPr/>
          <p:nvPr userDrawn="1"/>
        </p:nvSpPr>
        <p:spPr>
          <a:xfrm>
            <a:off x="8440729" y="1677046"/>
            <a:ext cx="2375255" cy="273493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cap="flat" cmpd="sng" algn="ctr">
            <a:solidFill>
              <a:sysClr val="window" lastClr="FFFFFF"/>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1" name="Freeform: Shape 30">
            <a:extLst>
              <a:ext uri="{FF2B5EF4-FFF2-40B4-BE49-F238E27FC236}">
                <a16:creationId xmlns:a16="http://schemas.microsoft.com/office/drawing/2014/main" id="{F0BBECC2-631C-4C53-A9E8-6C87D48A3B01}"/>
              </a:ext>
            </a:extLst>
          </p:cNvPr>
          <p:cNvSpPr/>
          <p:nvPr userDrawn="1"/>
        </p:nvSpPr>
        <p:spPr>
          <a:xfrm>
            <a:off x="1274779" y="1667026"/>
            <a:ext cx="7152768" cy="2736950"/>
          </a:xfrm>
          <a:custGeom>
            <a:avLst/>
            <a:gdLst>
              <a:gd name="connsiteX0" fmla="*/ 0 w 5958191"/>
              <a:gd name="connsiteY0" fmla="*/ 2052536 h 2733472"/>
              <a:gd name="connsiteX1" fmla="*/ 1186774 w 5958191"/>
              <a:gd name="connsiteY1" fmla="*/ 1361872 h 2733472"/>
              <a:gd name="connsiteX2" fmla="*/ 2368685 w 5958191"/>
              <a:gd name="connsiteY2" fmla="*/ 2057400 h 2733472"/>
              <a:gd name="connsiteX3" fmla="*/ 2378413 w 5958191"/>
              <a:gd name="connsiteY3" fmla="*/ 690664 h 2733472"/>
              <a:gd name="connsiteX4" fmla="*/ 3570051 w 5958191"/>
              <a:gd name="connsiteY4" fmla="*/ 0 h 2733472"/>
              <a:gd name="connsiteX5" fmla="*/ 4761689 w 5958191"/>
              <a:gd name="connsiteY5" fmla="*/ 680936 h 2733472"/>
              <a:gd name="connsiteX6" fmla="*/ 4756825 w 5958191"/>
              <a:gd name="connsiteY6" fmla="*/ 2052536 h 2733472"/>
              <a:gd name="connsiteX7" fmla="*/ 5958191 w 5958191"/>
              <a:gd name="connsiteY7" fmla="*/ 2733472 h 2733472"/>
              <a:gd name="connsiteX8" fmla="*/ 5958191 w 5958191"/>
              <a:gd name="connsiteY8" fmla="*/ 2733472 h 2733472"/>
              <a:gd name="connsiteX0" fmla="*/ 0 w 7159557"/>
              <a:gd name="connsiteY0" fmla="*/ 2052536 h 2733472"/>
              <a:gd name="connsiteX1" fmla="*/ 1186774 w 7159557"/>
              <a:gd name="connsiteY1" fmla="*/ 1361872 h 2733472"/>
              <a:gd name="connsiteX2" fmla="*/ 2368685 w 7159557"/>
              <a:gd name="connsiteY2" fmla="*/ 2057400 h 2733472"/>
              <a:gd name="connsiteX3" fmla="*/ 2378413 w 7159557"/>
              <a:gd name="connsiteY3" fmla="*/ 690664 h 2733472"/>
              <a:gd name="connsiteX4" fmla="*/ 3570051 w 7159557"/>
              <a:gd name="connsiteY4" fmla="*/ 0 h 2733472"/>
              <a:gd name="connsiteX5" fmla="*/ 4761689 w 7159557"/>
              <a:gd name="connsiteY5" fmla="*/ 680936 h 2733472"/>
              <a:gd name="connsiteX6" fmla="*/ 4756825 w 7159557"/>
              <a:gd name="connsiteY6" fmla="*/ 2052536 h 2733472"/>
              <a:gd name="connsiteX7" fmla="*/ 5958191 w 7159557"/>
              <a:gd name="connsiteY7" fmla="*/ 2733472 h 2733472"/>
              <a:gd name="connsiteX8" fmla="*/ 7159557 w 7159557"/>
              <a:gd name="connsiteY8" fmla="*/ 2067128 h 2733472"/>
              <a:gd name="connsiteX0" fmla="*/ 0 w 7164420"/>
              <a:gd name="connsiteY0" fmla="*/ 2052536 h 2733472"/>
              <a:gd name="connsiteX1" fmla="*/ 1186774 w 7164420"/>
              <a:gd name="connsiteY1" fmla="*/ 1361872 h 2733472"/>
              <a:gd name="connsiteX2" fmla="*/ 2368685 w 7164420"/>
              <a:gd name="connsiteY2" fmla="*/ 2057400 h 2733472"/>
              <a:gd name="connsiteX3" fmla="*/ 2378413 w 7164420"/>
              <a:gd name="connsiteY3" fmla="*/ 690664 h 2733472"/>
              <a:gd name="connsiteX4" fmla="*/ 3570051 w 7164420"/>
              <a:gd name="connsiteY4" fmla="*/ 0 h 2733472"/>
              <a:gd name="connsiteX5" fmla="*/ 4761689 w 7164420"/>
              <a:gd name="connsiteY5" fmla="*/ 680936 h 2733472"/>
              <a:gd name="connsiteX6" fmla="*/ 4756825 w 7164420"/>
              <a:gd name="connsiteY6" fmla="*/ 2052536 h 2733472"/>
              <a:gd name="connsiteX7" fmla="*/ 5958191 w 7164420"/>
              <a:gd name="connsiteY7" fmla="*/ 2733472 h 2733472"/>
              <a:gd name="connsiteX8" fmla="*/ 7164420 w 7164420"/>
              <a:gd name="connsiteY8" fmla="*/ 2062264 h 2733472"/>
              <a:gd name="connsiteX0" fmla="*/ 0 w 7164420"/>
              <a:gd name="connsiteY0" fmla="*/ 2052536 h 2733472"/>
              <a:gd name="connsiteX1" fmla="*/ 1186774 w 7164420"/>
              <a:gd name="connsiteY1" fmla="*/ 1361872 h 2733472"/>
              <a:gd name="connsiteX2" fmla="*/ 2368685 w 7164420"/>
              <a:gd name="connsiteY2" fmla="*/ 2057400 h 2733472"/>
              <a:gd name="connsiteX3" fmla="*/ 2378413 w 7164420"/>
              <a:gd name="connsiteY3" fmla="*/ 690664 h 2733472"/>
              <a:gd name="connsiteX4" fmla="*/ 3570051 w 7164420"/>
              <a:gd name="connsiteY4" fmla="*/ 0 h 2733472"/>
              <a:gd name="connsiteX5" fmla="*/ 4761689 w 7164420"/>
              <a:gd name="connsiteY5" fmla="*/ 680936 h 2733472"/>
              <a:gd name="connsiteX6" fmla="*/ 4756825 w 7164420"/>
              <a:gd name="connsiteY6" fmla="*/ 2052536 h 2733472"/>
              <a:gd name="connsiteX7" fmla="*/ 5958191 w 7164420"/>
              <a:gd name="connsiteY7" fmla="*/ 2733472 h 2733472"/>
              <a:gd name="connsiteX8" fmla="*/ 7164420 w 7164420"/>
              <a:gd name="connsiteY8" fmla="*/ 2057400 h 2733472"/>
              <a:gd name="connsiteX0" fmla="*/ 0 w 7164420"/>
              <a:gd name="connsiteY0" fmla="*/ 2052536 h 2733472"/>
              <a:gd name="connsiteX1" fmla="*/ 1186774 w 7164420"/>
              <a:gd name="connsiteY1" fmla="*/ 1361872 h 2733472"/>
              <a:gd name="connsiteX2" fmla="*/ 2368685 w 7164420"/>
              <a:gd name="connsiteY2" fmla="*/ 2057400 h 2733472"/>
              <a:gd name="connsiteX3" fmla="*/ 2378413 w 7164420"/>
              <a:gd name="connsiteY3" fmla="*/ 690664 h 2733472"/>
              <a:gd name="connsiteX4" fmla="*/ 3570051 w 7164420"/>
              <a:gd name="connsiteY4" fmla="*/ 0 h 2733472"/>
              <a:gd name="connsiteX5" fmla="*/ 4761689 w 7164420"/>
              <a:gd name="connsiteY5" fmla="*/ 680936 h 2733472"/>
              <a:gd name="connsiteX6" fmla="*/ 4756825 w 7164420"/>
              <a:gd name="connsiteY6" fmla="*/ 2052536 h 2733472"/>
              <a:gd name="connsiteX7" fmla="*/ 5958191 w 7164420"/>
              <a:gd name="connsiteY7" fmla="*/ 2733472 h 2733472"/>
              <a:gd name="connsiteX8" fmla="*/ 7164420 w 7164420"/>
              <a:gd name="connsiteY8" fmla="*/ 2052536 h 2733472"/>
              <a:gd name="connsiteX0" fmla="*/ 0 w 7159556"/>
              <a:gd name="connsiteY0" fmla="*/ 2052536 h 2733472"/>
              <a:gd name="connsiteX1" fmla="*/ 1186774 w 7159556"/>
              <a:gd name="connsiteY1" fmla="*/ 1361872 h 2733472"/>
              <a:gd name="connsiteX2" fmla="*/ 2368685 w 7159556"/>
              <a:gd name="connsiteY2" fmla="*/ 2057400 h 2733472"/>
              <a:gd name="connsiteX3" fmla="*/ 2378413 w 7159556"/>
              <a:gd name="connsiteY3" fmla="*/ 690664 h 2733472"/>
              <a:gd name="connsiteX4" fmla="*/ 3570051 w 7159556"/>
              <a:gd name="connsiteY4" fmla="*/ 0 h 2733472"/>
              <a:gd name="connsiteX5" fmla="*/ 4761689 w 7159556"/>
              <a:gd name="connsiteY5" fmla="*/ 680936 h 2733472"/>
              <a:gd name="connsiteX6" fmla="*/ 4756825 w 7159556"/>
              <a:gd name="connsiteY6" fmla="*/ 2052536 h 2733472"/>
              <a:gd name="connsiteX7" fmla="*/ 5958191 w 7159556"/>
              <a:gd name="connsiteY7" fmla="*/ 2733472 h 2733472"/>
              <a:gd name="connsiteX8" fmla="*/ 7159556 w 7159556"/>
              <a:gd name="connsiteY8" fmla="*/ 2052536 h 2733472"/>
              <a:gd name="connsiteX0" fmla="*/ 0 w 7145649"/>
              <a:gd name="connsiteY0" fmla="*/ 2049060 h 2733472"/>
              <a:gd name="connsiteX1" fmla="*/ 1172867 w 7145649"/>
              <a:gd name="connsiteY1" fmla="*/ 1361872 h 2733472"/>
              <a:gd name="connsiteX2" fmla="*/ 2354778 w 7145649"/>
              <a:gd name="connsiteY2" fmla="*/ 2057400 h 2733472"/>
              <a:gd name="connsiteX3" fmla="*/ 2364506 w 7145649"/>
              <a:gd name="connsiteY3" fmla="*/ 690664 h 2733472"/>
              <a:gd name="connsiteX4" fmla="*/ 3556144 w 7145649"/>
              <a:gd name="connsiteY4" fmla="*/ 0 h 2733472"/>
              <a:gd name="connsiteX5" fmla="*/ 4747782 w 7145649"/>
              <a:gd name="connsiteY5" fmla="*/ 680936 h 2733472"/>
              <a:gd name="connsiteX6" fmla="*/ 4742918 w 7145649"/>
              <a:gd name="connsiteY6" fmla="*/ 2052536 h 2733472"/>
              <a:gd name="connsiteX7" fmla="*/ 5944284 w 7145649"/>
              <a:gd name="connsiteY7" fmla="*/ 2733472 h 2733472"/>
              <a:gd name="connsiteX8" fmla="*/ 7145649 w 7145649"/>
              <a:gd name="connsiteY8" fmla="*/ 2052536 h 2733472"/>
              <a:gd name="connsiteX0" fmla="*/ 0 w 7156079"/>
              <a:gd name="connsiteY0" fmla="*/ 2035152 h 2733472"/>
              <a:gd name="connsiteX1" fmla="*/ 1183297 w 7156079"/>
              <a:gd name="connsiteY1" fmla="*/ 1361872 h 2733472"/>
              <a:gd name="connsiteX2" fmla="*/ 2365208 w 7156079"/>
              <a:gd name="connsiteY2" fmla="*/ 2057400 h 2733472"/>
              <a:gd name="connsiteX3" fmla="*/ 2374936 w 7156079"/>
              <a:gd name="connsiteY3" fmla="*/ 690664 h 2733472"/>
              <a:gd name="connsiteX4" fmla="*/ 3566574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35152 h 2733472"/>
              <a:gd name="connsiteX1" fmla="*/ 1183297 w 7156079"/>
              <a:gd name="connsiteY1" fmla="*/ 1344488 h 2733472"/>
              <a:gd name="connsiteX2" fmla="*/ 2365208 w 7156079"/>
              <a:gd name="connsiteY2" fmla="*/ 2057400 h 2733472"/>
              <a:gd name="connsiteX3" fmla="*/ 2374936 w 7156079"/>
              <a:gd name="connsiteY3" fmla="*/ 690664 h 2733472"/>
              <a:gd name="connsiteX4" fmla="*/ 3566574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35152 h 2733472"/>
              <a:gd name="connsiteX1" fmla="*/ 1183297 w 7156079"/>
              <a:gd name="connsiteY1" fmla="*/ 1344488 h 2733472"/>
              <a:gd name="connsiteX2" fmla="*/ 2361731 w 7156079"/>
              <a:gd name="connsiteY2" fmla="*/ 2029586 h 2733472"/>
              <a:gd name="connsiteX3" fmla="*/ 2374936 w 7156079"/>
              <a:gd name="connsiteY3" fmla="*/ 690664 h 2733472"/>
              <a:gd name="connsiteX4" fmla="*/ 3566574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35152 h 2733472"/>
              <a:gd name="connsiteX1" fmla="*/ 1183297 w 7156079"/>
              <a:gd name="connsiteY1" fmla="*/ 1344488 h 2733472"/>
              <a:gd name="connsiteX2" fmla="*/ 2382592 w 7156079"/>
              <a:gd name="connsiteY2" fmla="*/ 2033063 h 2733472"/>
              <a:gd name="connsiteX3" fmla="*/ 2374936 w 7156079"/>
              <a:gd name="connsiteY3" fmla="*/ 690664 h 2733472"/>
              <a:gd name="connsiteX4" fmla="*/ 3566574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35152 h 2733472"/>
              <a:gd name="connsiteX1" fmla="*/ 1183297 w 7156079"/>
              <a:gd name="connsiteY1" fmla="*/ 1344488 h 2733472"/>
              <a:gd name="connsiteX2" fmla="*/ 2372162 w 7156079"/>
              <a:gd name="connsiteY2" fmla="*/ 2026110 h 2733472"/>
              <a:gd name="connsiteX3" fmla="*/ 2374936 w 7156079"/>
              <a:gd name="connsiteY3" fmla="*/ 690664 h 2733472"/>
              <a:gd name="connsiteX4" fmla="*/ 3566574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62966 h 2761286"/>
              <a:gd name="connsiteX1" fmla="*/ 1183297 w 7156079"/>
              <a:gd name="connsiteY1" fmla="*/ 1372302 h 2761286"/>
              <a:gd name="connsiteX2" fmla="*/ 2372162 w 7156079"/>
              <a:gd name="connsiteY2" fmla="*/ 2053924 h 2761286"/>
              <a:gd name="connsiteX3" fmla="*/ 2374936 w 7156079"/>
              <a:gd name="connsiteY3" fmla="*/ 718478 h 2761286"/>
              <a:gd name="connsiteX4" fmla="*/ 3577004 w 7156079"/>
              <a:gd name="connsiteY4" fmla="*/ 0 h 2761286"/>
              <a:gd name="connsiteX5" fmla="*/ 4758212 w 7156079"/>
              <a:gd name="connsiteY5" fmla="*/ 708750 h 2761286"/>
              <a:gd name="connsiteX6" fmla="*/ 4753348 w 7156079"/>
              <a:gd name="connsiteY6" fmla="*/ 2080350 h 2761286"/>
              <a:gd name="connsiteX7" fmla="*/ 5954714 w 7156079"/>
              <a:gd name="connsiteY7" fmla="*/ 2761286 h 2761286"/>
              <a:gd name="connsiteX8" fmla="*/ 7156079 w 7156079"/>
              <a:gd name="connsiteY8" fmla="*/ 2080350 h 2761286"/>
              <a:gd name="connsiteX0" fmla="*/ 0 w 7156079"/>
              <a:gd name="connsiteY0" fmla="*/ 2062966 h 2761286"/>
              <a:gd name="connsiteX1" fmla="*/ 1183297 w 7156079"/>
              <a:gd name="connsiteY1" fmla="*/ 1372302 h 2761286"/>
              <a:gd name="connsiteX2" fmla="*/ 2372162 w 7156079"/>
              <a:gd name="connsiteY2" fmla="*/ 2053924 h 2761286"/>
              <a:gd name="connsiteX3" fmla="*/ 2371460 w 7156079"/>
              <a:gd name="connsiteY3" fmla="*/ 708048 h 2761286"/>
              <a:gd name="connsiteX4" fmla="*/ 3577004 w 7156079"/>
              <a:gd name="connsiteY4" fmla="*/ 0 h 2761286"/>
              <a:gd name="connsiteX5" fmla="*/ 4758212 w 7156079"/>
              <a:gd name="connsiteY5" fmla="*/ 708750 h 2761286"/>
              <a:gd name="connsiteX6" fmla="*/ 4753348 w 7156079"/>
              <a:gd name="connsiteY6" fmla="*/ 2080350 h 2761286"/>
              <a:gd name="connsiteX7" fmla="*/ 5954714 w 7156079"/>
              <a:gd name="connsiteY7" fmla="*/ 2761286 h 2761286"/>
              <a:gd name="connsiteX8" fmla="*/ 7156079 w 7156079"/>
              <a:gd name="connsiteY8" fmla="*/ 2080350 h 2761286"/>
              <a:gd name="connsiteX0" fmla="*/ 0 w 7156079"/>
              <a:gd name="connsiteY0" fmla="*/ 2035152 h 2733472"/>
              <a:gd name="connsiteX1" fmla="*/ 1183297 w 7156079"/>
              <a:gd name="connsiteY1" fmla="*/ 1344488 h 2733472"/>
              <a:gd name="connsiteX2" fmla="*/ 2372162 w 7156079"/>
              <a:gd name="connsiteY2" fmla="*/ 2026110 h 2733472"/>
              <a:gd name="connsiteX3" fmla="*/ 2371460 w 7156079"/>
              <a:gd name="connsiteY3" fmla="*/ 680234 h 2733472"/>
              <a:gd name="connsiteX4" fmla="*/ 3573527 w 7156079"/>
              <a:gd name="connsiteY4" fmla="*/ 0 h 2733472"/>
              <a:gd name="connsiteX5" fmla="*/ 4758212 w 7156079"/>
              <a:gd name="connsiteY5" fmla="*/ 680936 h 2733472"/>
              <a:gd name="connsiteX6" fmla="*/ 4753348 w 7156079"/>
              <a:gd name="connsiteY6" fmla="*/ 2052536 h 2733472"/>
              <a:gd name="connsiteX7" fmla="*/ 5954714 w 7156079"/>
              <a:gd name="connsiteY7" fmla="*/ 2733472 h 2733472"/>
              <a:gd name="connsiteX8" fmla="*/ 7156079 w 7156079"/>
              <a:gd name="connsiteY8" fmla="*/ 2052536 h 2733472"/>
              <a:gd name="connsiteX0" fmla="*/ 0 w 7156079"/>
              <a:gd name="connsiteY0" fmla="*/ 2062967 h 2761287"/>
              <a:gd name="connsiteX1" fmla="*/ 1183297 w 7156079"/>
              <a:gd name="connsiteY1" fmla="*/ 1372303 h 2761287"/>
              <a:gd name="connsiteX2" fmla="*/ 2372162 w 7156079"/>
              <a:gd name="connsiteY2" fmla="*/ 2053925 h 2761287"/>
              <a:gd name="connsiteX3" fmla="*/ 2371460 w 7156079"/>
              <a:gd name="connsiteY3" fmla="*/ 708049 h 2761287"/>
              <a:gd name="connsiteX4" fmla="*/ 3563096 w 7156079"/>
              <a:gd name="connsiteY4" fmla="*/ 0 h 2761287"/>
              <a:gd name="connsiteX5" fmla="*/ 4758212 w 7156079"/>
              <a:gd name="connsiteY5" fmla="*/ 708751 h 2761287"/>
              <a:gd name="connsiteX6" fmla="*/ 4753348 w 7156079"/>
              <a:gd name="connsiteY6" fmla="*/ 2080351 h 2761287"/>
              <a:gd name="connsiteX7" fmla="*/ 5954714 w 7156079"/>
              <a:gd name="connsiteY7" fmla="*/ 2761287 h 2761287"/>
              <a:gd name="connsiteX8" fmla="*/ 7156079 w 7156079"/>
              <a:gd name="connsiteY8" fmla="*/ 2080351 h 2761287"/>
              <a:gd name="connsiteX0" fmla="*/ 0 w 7156079"/>
              <a:gd name="connsiteY0" fmla="*/ 2045583 h 2743903"/>
              <a:gd name="connsiteX1" fmla="*/ 1183297 w 7156079"/>
              <a:gd name="connsiteY1" fmla="*/ 1354919 h 2743903"/>
              <a:gd name="connsiteX2" fmla="*/ 2372162 w 7156079"/>
              <a:gd name="connsiteY2" fmla="*/ 2036541 h 2743903"/>
              <a:gd name="connsiteX3" fmla="*/ 2371460 w 7156079"/>
              <a:gd name="connsiteY3" fmla="*/ 690665 h 2743903"/>
              <a:gd name="connsiteX4" fmla="*/ 3563096 w 7156079"/>
              <a:gd name="connsiteY4" fmla="*/ 0 h 2743903"/>
              <a:gd name="connsiteX5" fmla="*/ 4758212 w 7156079"/>
              <a:gd name="connsiteY5" fmla="*/ 691367 h 2743903"/>
              <a:gd name="connsiteX6" fmla="*/ 4753348 w 7156079"/>
              <a:gd name="connsiteY6" fmla="*/ 2062967 h 2743903"/>
              <a:gd name="connsiteX7" fmla="*/ 5954714 w 7156079"/>
              <a:gd name="connsiteY7" fmla="*/ 2743903 h 2743903"/>
              <a:gd name="connsiteX8" fmla="*/ 7156079 w 7156079"/>
              <a:gd name="connsiteY8" fmla="*/ 2062967 h 2743903"/>
              <a:gd name="connsiteX0" fmla="*/ 0 w 7156079"/>
              <a:gd name="connsiteY0" fmla="*/ 2052537 h 2750857"/>
              <a:gd name="connsiteX1" fmla="*/ 1183297 w 7156079"/>
              <a:gd name="connsiteY1" fmla="*/ 1361873 h 2750857"/>
              <a:gd name="connsiteX2" fmla="*/ 2372162 w 7156079"/>
              <a:gd name="connsiteY2" fmla="*/ 2043495 h 2750857"/>
              <a:gd name="connsiteX3" fmla="*/ 2371460 w 7156079"/>
              <a:gd name="connsiteY3" fmla="*/ 697619 h 2750857"/>
              <a:gd name="connsiteX4" fmla="*/ 3559620 w 7156079"/>
              <a:gd name="connsiteY4" fmla="*/ 0 h 2750857"/>
              <a:gd name="connsiteX5" fmla="*/ 4758212 w 7156079"/>
              <a:gd name="connsiteY5" fmla="*/ 698321 h 2750857"/>
              <a:gd name="connsiteX6" fmla="*/ 4753348 w 7156079"/>
              <a:gd name="connsiteY6" fmla="*/ 2069921 h 2750857"/>
              <a:gd name="connsiteX7" fmla="*/ 5954714 w 7156079"/>
              <a:gd name="connsiteY7" fmla="*/ 2750857 h 2750857"/>
              <a:gd name="connsiteX8" fmla="*/ 7156079 w 7156079"/>
              <a:gd name="connsiteY8" fmla="*/ 2069921 h 2750857"/>
              <a:gd name="connsiteX0" fmla="*/ 0 w 7156079"/>
              <a:gd name="connsiteY0" fmla="*/ 2052537 h 2750857"/>
              <a:gd name="connsiteX1" fmla="*/ 1183297 w 7156079"/>
              <a:gd name="connsiteY1" fmla="*/ 1361873 h 2750857"/>
              <a:gd name="connsiteX2" fmla="*/ 2372162 w 7156079"/>
              <a:gd name="connsiteY2" fmla="*/ 2043495 h 2750857"/>
              <a:gd name="connsiteX3" fmla="*/ 2371460 w 7156079"/>
              <a:gd name="connsiteY3" fmla="*/ 697619 h 2750857"/>
              <a:gd name="connsiteX4" fmla="*/ 3559620 w 7156079"/>
              <a:gd name="connsiteY4" fmla="*/ 0 h 2750857"/>
              <a:gd name="connsiteX5" fmla="*/ 4751259 w 7156079"/>
              <a:gd name="connsiteY5" fmla="*/ 698321 h 2750857"/>
              <a:gd name="connsiteX6" fmla="*/ 4753348 w 7156079"/>
              <a:gd name="connsiteY6" fmla="*/ 2069921 h 2750857"/>
              <a:gd name="connsiteX7" fmla="*/ 5954714 w 7156079"/>
              <a:gd name="connsiteY7" fmla="*/ 2750857 h 2750857"/>
              <a:gd name="connsiteX8" fmla="*/ 7156079 w 7156079"/>
              <a:gd name="connsiteY8" fmla="*/ 2069921 h 2750857"/>
              <a:gd name="connsiteX0" fmla="*/ 0 w 7156079"/>
              <a:gd name="connsiteY0" fmla="*/ 2052537 h 2750857"/>
              <a:gd name="connsiteX1" fmla="*/ 1183297 w 7156079"/>
              <a:gd name="connsiteY1" fmla="*/ 1361873 h 2750857"/>
              <a:gd name="connsiteX2" fmla="*/ 2372162 w 7156079"/>
              <a:gd name="connsiteY2" fmla="*/ 2043495 h 2750857"/>
              <a:gd name="connsiteX3" fmla="*/ 2371460 w 7156079"/>
              <a:gd name="connsiteY3" fmla="*/ 697619 h 2750857"/>
              <a:gd name="connsiteX4" fmla="*/ 3559620 w 7156079"/>
              <a:gd name="connsiteY4" fmla="*/ 0 h 2750857"/>
              <a:gd name="connsiteX5" fmla="*/ 4751259 w 7156079"/>
              <a:gd name="connsiteY5" fmla="*/ 698321 h 2750857"/>
              <a:gd name="connsiteX6" fmla="*/ 4742917 w 7156079"/>
              <a:gd name="connsiteY6" fmla="*/ 2062967 h 2750857"/>
              <a:gd name="connsiteX7" fmla="*/ 5954714 w 7156079"/>
              <a:gd name="connsiteY7" fmla="*/ 2750857 h 2750857"/>
              <a:gd name="connsiteX8" fmla="*/ 7156079 w 7156079"/>
              <a:gd name="connsiteY8" fmla="*/ 2069921 h 2750857"/>
              <a:gd name="connsiteX0" fmla="*/ 0 w 7156079"/>
              <a:gd name="connsiteY0" fmla="*/ 2052537 h 2736950"/>
              <a:gd name="connsiteX1" fmla="*/ 1183297 w 7156079"/>
              <a:gd name="connsiteY1" fmla="*/ 1361873 h 2736950"/>
              <a:gd name="connsiteX2" fmla="*/ 2372162 w 7156079"/>
              <a:gd name="connsiteY2" fmla="*/ 2043495 h 2736950"/>
              <a:gd name="connsiteX3" fmla="*/ 2371460 w 7156079"/>
              <a:gd name="connsiteY3" fmla="*/ 697619 h 2736950"/>
              <a:gd name="connsiteX4" fmla="*/ 3559620 w 7156079"/>
              <a:gd name="connsiteY4" fmla="*/ 0 h 2736950"/>
              <a:gd name="connsiteX5" fmla="*/ 4751259 w 7156079"/>
              <a:gd name="connsiteY5" fmla="*/ 698321 h 2736950"/>
              <a:gd name="connsiteX6" fmla="*/ 4742917 w 7156079"/>
              <a:gd name="connsiteY6" fmla="*/ 2062967 h 2736950"/>
              <a:gd name="connsiteX7" fmla="*/ 5954714 w 7156079"/>
              <a:gd name="connsiteY7" fmla="*/ 2736950 h 2736950"/>
              <a:gd name="connsiteX8" fmla="*/ 7156079 w 7156079"/>
              <a:gd name="connsiteY8" fmla="*/ 2069921 h 2736950"/>
              <a:gd name="connsiteX0" fmla="*/ 0 w 7156079"/>
              <a:gd name="connsiteY0" fmla="*/ 2052537 h 2736950"/>
              <a:gd name="connsiteX1" fmla="*/ 1183297 w 7156079"/>
              <a:gd name="connsiteY1" fmla="*/ 1361873 h 2736950"/>
              <a:gd name="connsiteX2" fmla="*/ 2372162 w 7156079"/>
              <a:gd name="connsiteY2" fmla="*/ 2043495 h 2736950"/>
              <a:gd name="connsiteX3" fmla="*/ 2371460 w 7156079"/>
              <a:gd name="connsiteY3" fmla="*/ 697619 h 2736950"/>
              <a:gd name="connsiteX4" fmla="*/ 3559620 w 7156079"/>
              <a:gd name="connsiteY4" fmla="*/ 0 h 2736950"/>
              <a:gd name="connsiteX5" fmla="*/ 4751259 w 7156079"/>
              <a:gd name="connsiteY5" fmla="*/ 698321 h 2736950"/>
              <a:gd name="connsiteX6" fmla="*/ 4760301 w 7156079"/>
              <a:gd name="connsiteY6" fmla="*/ 2052536 h 2736950"/>
              <a:gd name="connsiteX7" fmla="*/ 5954714 w 7156079"/>
              <a:gd name="connsiteY7" fmla="*/ 2736950 h 2736950"/>
              <a:gd name="connsiteX8" fmla="*/ 7156079 w 7156079"/>
              <a:gd name="connsiteY8" fmla="*/ 2069921 h 2736950"/>
              <a:gd name="connsiteX0" fmla="*/ 0 w 7156079"/>
              <a:gd name="connsiteY0" fmla="*/ 2052537 h 2736950"/>
              <a:gd name="connsiteX1" fmla="*/ 1183297 w 7156079"/>
              <a:gd name="connsiteY1" fmla="*/ 1361873 h 2736950"/>
              <a:gd name="connsiteX2" fmla="*/ 2372162 w 7156079"/>
              <a:gd name="connsiteY2" fmla="*/ 2043495 h 2736950"/>
              <a:gd name="connsiteX3" fmla="*/ 2371460 w 7156079"/>
              <a:gd name="connsiteY3" fmla="*/ 697619 h 2736950"/>
              <a:gd name="connsiteX4" fmla="*/ 3559620 w 7156079"/>
              <a:gd name="connsiteY4" fmla="*/ 0 h 2736950"/>
              <a:gd name="connsiteX5" fmla="*/ 4751259 w 7156079"/>
              <a:gd name="connsiteY5" fmla="*/ 698321 h 2736950"/>
              <a:gd name="connsiteX6" fmla="*/ 4742917 w 7156079"/>
              <a:gd name="connsiteY6" fmla="*/ 2052536 h 2736950"/>
              <a:gd name="connsiteX7" fmla="*/ 5954714 w 7156079"/>
              <a:gd name="connsiteY7" fmla="*/ 2736950 h 2736950"/>
              <a:gd name="connsiteX8" fmla="*/ 7156079 w 7156079"/>
              <a:gd name="connsiteY8" fmla="*/ 2069921 h 2736950"/>
              <a:gd name="connsiteX0" fmla="*/ 0 w 7135218"/>
              <a:gd name="connsiteY0" fmla="*/ 2052537 h 2736950"/>
              <a:gd name="connsiteX1" fmla="*/ 1183297 w 7135218"/>
              <a:gd name="connsiteY1" fmla="*/ 1361873 h 2736950"/>
              <a:gd name="connsiteX2" fmla="*/ 2372162 w 7135218"/>
              <a:gd name="connsiteY2" fmla="*/ 2043495 h 2736950"/>
              <a:gd name="connsiteX3" fmla="*/ 2371460 w 7135218"/>
              <a:gd name="connsiteY3" fmla="*/ 697619 h 2736950"/>
              <a:gd name="connsiteX4" fmla="*/ 3559620 w 7135218"/>
              <a:gd name="connsiteY4" fmla="*/ 0 h 2736950"/>
              <a:gd name="connsiteX5" fmla="*/ 4751259 w 7135218"/>
              <a:gd name="connsiteY5" fmla="*/ 698321 h 2736950"/>
              <a:gd name="connsiteX6" fmla="*/ 4742917 w 7135218"/>
              <a:gd name="connsiteY6" fmla="*/ 2052536 h 2736950"/>
              <a:gd name="connsiteX7" fmla="*/ 5954714 w 7135218"/>
              <a:gd name="connsiteY7" fmla="*/ 2736950 h 2736950"/>
              <a:gd name="connsiteX8" fmla="*/ 7135218 w 7135218"/>
              <a:gd name="connsiteY8" fmla="*/ 2056014 h 2736950"/>
              <a:gd name="connsiteX0" fmla="*/ 0 w 7124788"/>
              <a:gd name="connsiteY0" fmla="*/ 2052537 h 2736950"/>
              <a:gd name="connsiteX1" fmla="*/ 1183297 w 7124788"/>
              <a:gd name="connsiteY1" fmla="*/ 1361873 h 2736950"/>
              <a:gd name="connsiteX2" fmla="*/ 2372162 w 7124788"/>
              <a:gd name="connsiteY2" fmla="*/ 2043495 h 2736950"/>
              <a:gd name="connsiteX3" fmla="*/ 2371460 w 7124788"/>
              <a:gd name="connsiteY3" fmla="*/ 697619 h 2736950"/>
              <a:gd name="connsiteX4" fmla="*/ 3559620 w 7124788"/>
              <a:gd name="connsiteY4" fmla="*/ 0 h 2736950"/>
              <a:gd name="connsiteX5" fmla="*/ 4751259 w 7124788"/>
              <a:gd name="connsiteY5" fmla="*/ 698321 h 2736950"/>
              <a:gd name="connsiteX6" fmla="*/ 4742917 w 7124788"/>
              <a:gd name="connsiteY6" fmla="*/ 2052536 h 2736950"/>
              <a:gd name="connsiteX7" fmla="*/ 5954714 w 7124788"/>
              <a:gd name="connsiteY7" fmla="*/ 2736950 h 2736950"/>
              <a:gd name="connsiteX8" fmla="*/ 7124788 w 7124788"/>
              <a:gd name="connsiteY8" fmla="*/ 2045583 h 2736950"/>
              <a:gd name="connsiteX0" fmla="*/ 0 w 7135218"/>
              <a:gd name="connsiteY0" fmla="*/ 2052537 h 2736950"/>
              <a:gd name="connsiteX1" fmla="*/ 1183297 w 7135218"/>
              <a:gd name="connsiteY1" fmla="*/ 1361873 h 2736950"/>
              <a:gd name="connsiteX2" fmla="*/ 2372162 w 7135218"/>
              <a:gd name="connsiteY2" fmla="*/ 2043495 h 2736950"/>
              <a:gd name="connsiteX3" fmla="*/ 2371460 w 7135218"/>
              <a:gd name="connsiteY3" fmla="*/ 697619 h 2736950"/>
              <a:gd name="connsiteX4" fmla="*/ 3559620 w 7135218"/>
              <a:gd name="connsiteY4" fmla="*/ 0 h 2736950"/>
              <a:gd name="connsiteX5" fmla="*/ 4751259 w 7135218"/>
              <a:gd name="connsiteY5" fmla="*/ 698321 h 2736950"/>
              <a:gd name="connsiteX6" fmla="*/ 4742917 w 7135218"/>
              <a:gd name="connsiteY6" fmla="*/ 2052536 h 2736950"/>
              <a:gd name="connsiteX7" fmla="*/ 5954714 w 7135218"/>
              <a:gd name="connsiteY7" fmla="*/ 2736950 h 2736950"/>
              <a:gd name="connsiteX8" fmla="*/ 7135218 w 7135218"/>
              <a:gd name="connsiteY8" fmla="*/ 2052536 h 2736950"/>
              <a:gd name="connsiteX0" fmla="*/ 0 w 7135218"/>
              <a:gd name="connsiteY0" fmla="*/ 2052537 h 2736950"/>
              <a:gd name="connsiteX1" fmla="*/ 1183297 w 7135218"/>
              <a:gd name="connsiteY1" fmla="*/ 1361873 h 2736950"/>
              <a:gd name="connsiteX2" fmla="*/ 2376070 w 7135218"/>
              <a:gd name="connsiteY2" fmla="*/ 2055218 h 2736950"/>
              <a:gd name="connsiteX3" fmla="*/ 2371460 w 7135218"/>
              <a:gd name="connsiteY3" fmla="*/ 697619 h 2736950"/>
              <a:gd name="connsiteX4" fmla="*/ 3559620 w 7135218"/>
              <a:gd name="connsiteY4" fmla="*/ 0 h 2736950"/>
              <a:gd name="connsiteX5" fmla="*/ 4751259 w 7135218"/>
              <a:gd name="connsiteY5" fmla="*/ 698321 h 2736950"/>
              <a:gd name="connsiteX6" fmla="*/ 4742917 w 7135218"/>
              <a:gd name="connsiteY6" fmla="*/ 2052536 h 2736950"/>
              <a:gd name="connsiteX7" fmla="*/ 5954714 w 7135218"/>
              <a:gd name="connsiteY7" fmla="*/ 2736950 h 2736950"/>
              <a:gd name="connsiteX8" fmla="*/ 7135218 w 7135218"/>
              <a:gd name="connsiteY8" fmla="*/ 2052536 h 2736950"/>
              <a:gd name="connsiteX0" fmla="*/ 0 w 7135218"/>
              <a:gd name="connsiteY0" fmla="*/ 2067128 h 2736950"/>
              <a:gd name="connsiteX1" fmla="*/ 1183297 w 7135218"/>
              <a:gd name="connsiteY1" fmla="*/ 1361873 h 2736950"/>
              <a:gd name="connsiteX2" fmla="*/ 2376070 w 7135218"/>
              <a:gd name="connsiteY2" fmla="*/ 2055218 h 2736950"/>
              <a:gd name="connsiteX3" fmla="*/ 2371460 w 7135218"/>
              <a:gd name="connsiteY3" fmla="*/ 697619 h 2736950"/>
              <a:gd name="connsiteX4" fmla="*/ 3559620 w 7135218"/>
              <a:gd name="connsiteY4" fmla="*/ 0 h 2736950"/>
              <a:gd name="connsiteX5" fmla="*/ 4751259 w 7135218"/>
              <a:gd name="connsiteY5" fmla="*/ 698321 h 2736950"/>
              <a:gd name="connsiteX6" fmla="*/ 4742917 w 7135218"/>
              <a:gd name="connsiteY6" fmla="*/ 2052536 h 2736950"/>
              <a:gd name="connsiteX7" fmla="*/ 5954714 w 7135218"/>
              <a:gd name="connsiteY7" fmla="*/ 2736950 h 2736950"/>
              <a:gd name="connsiteX8" fmla="*/ 7135218 w 7135218"/>
              <a:gd name="connsiteY8" fmla="*/ 2052536 h 2736950"/>
              <a:gd name="connsiteX0" fmla="*/ 0 w 7159537"/>
              <a:gd name="connsiteY0" fmla="*/ 2062264 h 2736950"/>
              <a:gd name="connsiteX1" fmla="*/ 1207616 w 7159537"/>
              <a:gd name="connsiteY1" fmla="*/ 1361873 h 2736950"/>
              <a:gd name="connsiteX2" fmla="*/ 2400389 w 7159537"/>
              <a:gd name="connsiteY2" fmla="*/ 2055218 h 2736950"/>
              <a:gd name="connsiteX3" fmla="*/ 2395779 w 7159537"/>
              <a:gd name="connsiteY3" fmla="*/ 697619 h 2736950"/>
              <a:gd name="connsiteX4" fmla="*/ 3583939 w 7159537"/>
              <a:gd name="connsiteY4" fmla="*/ 0 h 2736950"/>
              <a:gd name="connsiteX5" fmla="*/ 4775578 w 7159537"/>
              <a:gd name="connsiteY5" fmla="*/ 698321 h 2736950"/>
              <a:gd name="connsiteX6" fmla="*/ 4767236 w 7159537"/>
              <a:gd name="connsiteY6" fmla="*/ 2052536 h 2736950"/>
              <a:gd name="connsiteX7" fmla="*/ 5979033 w 7159537"/>
              <a:gd name="connsiteY7" fmla="*/ 2736950 h 2736950"/>
              <a:gd name="connsiteX8" fmla="*/ 7159537 w 7159537"/>
              <a:gd name="connsiteY8" fmla="*/ 2052536 h 2736950"/>
              <a:gd name="connsiteX0" fmla="*/ 0 w 7149809"/>
              <a:gd name="connsiteY0" fmla="*/ 2071991 h 2736950"/>
              <a:gd name="connsiteX1" fmla="*/ 1197888 w 7149809"/>
              <a:gd name="connsiteY1" fmla="*/ 1361873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222208 w 7149809"/>
              <a:gd name="connsiteY1" fmla="*/ 1357009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217344 w 7149809"/>
              <a:gd name="connsiteY1" fmla="*/ 137646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217344 w 7149809"/>
              <a:gd name="connsiteY1" fmla="*/ 137646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212480 w 7149809"/>
              <a:gd name="connsiteY1" fmla="*/ 137646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212480 w 7149809"/>
              <a:gd name="connsiteY1" fmla="*/ 137646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6585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5823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70930 w 7149809"/>
              <a:gd name="connsiteY5" fmla="*/ 698321 h 2736950"/>
              <a:gd name="connsiteX6" fmla="*/ 4757508 w 7149809"/>
              <a:gd name="connsiteY6" fmla="*/ 2052536 h 2736950"/>
              <a:gd name="connsiteX7" fmla="*/ 5969305 w 7149809"/>
              <a:gd name="connsiteY7" fmla="*/ 2736950 h 2736950"/>
              <a:gd name="connsiteX8" fmla="*/ 7149809 w 7149809"/>
              <a:gd name="connsiteY8" fmla="*/ 2052536 h 2736950"/>
              <a:gd name="connsiteX0" fmla="*/ 0 w 7149809"/>
              <a:gd name="connsiteY0" fmla="*/ 2071991 h 2736950"/>
              <a:gd name="connsiteX1" fmla="*/ 1194700 w 7149809"/>
              <a:gd name="connsiteY1" fmla="*/ 1371385 h 2736950"/>
              <a:gd name="connsiteX2" fmla="*/ 2390661 w 7149809"/>
              <a:gd name="connsiteY2" fmla="*/ 2055218 h 2736950"/>
              <a:gd name="connsiteX3" fmla="*/ 2386051 w 7149809"/>
              <a:gd name="connsiteY3" fmla="*/ 697619 h 2736950"/>
              <a:gd name="connsiteX4" fmla="*/ 3574211 w 7149809"/>
              <a:gd name="connsiteY4" fmla="*/ 0 h 2736950"/>
              <a:gd name="connsiteX5" fmla="*/ 4770930 w 7149809"/>
              <a:gd name="connsiteY5" fmla="*/ 698321 h 2736950"/>
              <a:gd name="connsiteX6" fmla="*/ 4757508 w 7149809"/>
              <a:gd name="connsiteY6" fmla="*/ 2047456 h 2736950"/>
              <a:gd name="connsiteX7" fmla="*/ 5969305 w 7149809"/>
              <a:gd name="connsiteY7" fmla="*/ 2736950 h 2736950"/>
              <a:gd name="connsiteX8" fmla="*/ 7149809 w 7149809"/>
              <a:gd name="connsiteY8" fmla="*/ 2052536 h 2736950"/>
              <a:gd name="connsiteX0" fmla="*/ 0 w 7152768"/>
              <a:gd name="connsiteY0" fmla="*/ 2063113 h 2736950"/>
              <a:gd name="connsiteX1" fmla="*/ 1197659 w 7152768"/>
              <a:gd name="connsiteY1" fmla="*/ 1371385 h 2736950"/>
              <a:gd name="connsiteX2" fmla="*/ 2393620 w 7152768"/>
              <a:gd name="connsiteY2" fmla="*/ 2055218 h 2736950"/>
              <a:gd name="connsiteX3" fmla="*/ 2389010 w 7152768"/>
              <a:gd name="connsiteY3" fmla="*/ 697619 h 2736950"/>
              <a:gd name="connsiteX4" fmla="*/ 3577170 w 7152768"/>
              <a:gd name="connsiteY4" fmla="*/ 0 h 2736950"/>
              <a:gd name="connsiteX5" fmla="*/ 4773889 w 7152768"/>
              <a:gd name="connsiteY5" fmla="*/ 698321 h 2736950"/>
              <a:gd name="connsiteX6" fmla="*/ 4760467 w 7152768"/>
              <a:gd name="connsiteY6" fmla="*/ 2047456 h 2736950"/>
              <a:gd name="connsiteX7" fmla="*/ 5972264 w 7152768"/>
              <a:gd name="connsiteY7" fmla="*/ 2736950 h 2736950"/>
              <a:gd name="connsiteX8" fmla="*/ 7152768 w 7152768"/>
              <a:gd name="connsiteY8" fmla="*/ 2052536 h 273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52768" h="2736950">
                <a:moveTo>
                  <a:pt x="0" y="2063113"/>
                </a:moveTo>
                <a:cubicBezTo>
                  <a:pt x="405781" y="1831271"/>
                  <a:pt x="752967" y="1616359"/>
                  <a:pt x="1197659" y="1371385"/>
                </a:cubicBezTo>
                <a:lnTo>
                  <a:pt x="2393620" y="2055218"/>
                </a:lnTo>
                <a:cubicBezTo>
                  <a:pt x="2396863" y="1599639"/>
                  <a:pt x="2385767" y="1153198"/>
                  <a:pt x="2389010" y="697619"/>
                </a:cubicBezTo>
                <a:lnTo>
                  <a:pt x="3577170" y="0"/>
                </a:lnTo>
                <a:lnTo>
                  <a:pt x="4773889" y="698321"/>
                </a:lnTo>
                <a:cubicBezTo>
                  <a:pt x="4772268" y="1155521"/>
                  <a:pt x="4762088" y="1590256"/>
                  <a:pt x="4760467" y="2047456"/>
                </a:cubicBezTo>
                <a:lnTo>
                  <a:pt x="5972264" y="2736950"/>
                </a:lnTo>
                <a:lnTo>
                  <a:pt x="7152768" y="2052536"/>
                </a:lnTo>
              </a:path>
            </a:pathLst>
          </a:custGeom>
          <a:noFill/>
          <a:ln w="38100" cap="flat" cmpd="sng" algn="ctr">
            <a:solidFill>
              <a:schemeClr val="accent1">
                <a:lumMod val="75000"/>
              </a:schemeClr>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2" name="Freeform: Shape 31">
            <a:extLst>
              <a:ext uri="{FF2B5EF4-FFF2-40B4-BE49-F238E27FC236}">
                <a16:creationId xmlns:a16="http://schemas.microsoft.com/office/drawing/2014/main" id="{274DD645-8640-45D5-9B60-F31EC01D3CC0}"/>
              </a:ext>
            </a:extLst>
          </p:cNvPr>
          <p:cNvSpPr/>
          <p:nvPr userDrawn="1"/>
        </p:nvSpPr>
        <p:spPr>
          <a:xfrm>
            <a:off x="8440979" y="1677475"/>
            <a:ext cx="2373549" cy="2062264"/>
          </a:xfrm>
          <a:custGeom>
            <a:avLst/>
            <a:gdLst>
              <a:gd name="connsiteX0" fmla="*/ 2373549 w 2373549"/>
              <a:gd name="connsiteY0" fmla="*/ 680936 h 2062264"/>
              <a:gd name="connsiteX1" fmla="*/ 1186774 w 2373549"/>
              <a:gd name="connsiteY1" fmla="*/ 0 h 2062264"/>
              <a:gd name="connsiteX2" fmla="*/ 0 w 2373549"/>
              <a:gd name="connsiteY2" fmla="*/ 690664 h 2062264"/>
              <a:gd name="connsiteX3" fmla="*/ 0 w 2373549"/>
              <a:gd name="connsiteY3" fmla="*/ 2062264 h 2062264"/>
            </a:gdLst>
            <a:ahLst/>
            <a:cxnLst>
              <a:cxn ang="0">
                <a:pos x="connsiteX0" y="connsiteY0"/>
              </a:cxn>
              <a:cxn ang="0">
                <a:pos x="connsiteX1" y="connsiteY1"/>
              </a:cxn>
              <a:cxn ang="0">
                <a:pos x="connsiteX2" y="connsiteY2"/>
              </a:cxn>
              <a:cxn ang="0">
                <a:pos x="connsiteX3" y="connsiteY3"/>
              </a:cxn>
            </a:cxnLst>
            <a:rect l="l" t="t" r="r" b="b"/>
            <a:pathLst>
              <a:path w="2373549" h="2062264">
                <a:moveTo>
                  <a:pt x="2373549" y="680936"/>
                </a:moveTo>
                <a:lnTo>
                  <a:pt x="1186774" y="0"/>
                </a:lnTo>
                <a:lnTo>
                  <a:pt x="0" y="690664"/>
                </a:lnTo>
                <a:lnTo>
                  <a:pt x="0" y="2062264"/>
                </a:lnTo>
              </a:path>
            </a:pathLst>
          </a:custGeom>
          <a:noFill/>
          <a:ln w="38100" cap="flat" cmpd="sng" algn="ctr">
            <a:solidFill>
              <a:srgbClr val="44678D"/>
            </a:solid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3" name="Freeform: Shape 34">
            <a:extLst>
              <a:ext uri="{FF2B5EF4-FFF2-40B4-BE49-F238E27FC236}">
                <a16:creationId xmlns:a16="http://schemas.microsoft.com/office/drawing/2014/main" id="{71C09F09-7119-47FD-8E60-E4A92C9A3119}"/>
              </a:ext>
            </a:extLst>
          </p:cNvPr>
          <p:cNvSpPr/>
          <p:nvPr userDrawn="1"/>
        </p:nvSpPr>
        <p:spPr>
          <a:xfrm flipH="1">
            <a:off x="10715501" y="2243467"/>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4" name="Freeform: Shape 45">
            <a:extLst>
              <a:ext uri="{FF2B5EF4-FFF2-40B4-BE49-F238E27FC236}">
                <a16:creationId xmlns:a16="http://schemas.microsoft.com/office/drawing/2014/main" id="{E99BCE04-19B9-4541-925F-AC59CF760E7F}"/>
              </a:ext>
            </a:extLst>
          </p:cNvPr>
          <p:cNvSpPr/>
          <p:nvPr userDrawn="1"/>
        </p:nvSpPr>
        <p:spPr>
          <a:xfrm flipH="1">
            <a:off x="9534557" y="1571099"/>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5" name="Freeform: Shape 46">
            <a:extLst>
              <a:ext uri="{FF2B5EF4-FFF2-40B4-BE49-F238E27FC236}">
                <a16:creationId xmlns:a16="http://schemas.microsoft.com/office/drawing/2014/main" id="{F2B610BB-26F6-44A5-B7DB-CEEDCAE916ED}"/>
              </a:ext>
            </a:extLst>
          </p:cNvPr>
          <p:cNvSpPr/>
          <p:nvPr userDrawn="1"/>
        </p:nvSpPr>
        <p:spPr>
          <a:xfrm flipH="1">
            <a:off x="8328171" y="2258376"/>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76" name="Freeform: Shape 47">
            <a:extLst>
              <a:ext uri="{FF2B5EF4-FFF2-40B4-BE49-F238E27FC236}">
                <a16:creationId xmlns:a16="http://schemas.microsoft.com/office/drawing/2014/main" id="{C979636C-DE09-47B7-8972-BAE28DFA91DF}"/>
              </a:ext>
            </a:extLst>
          </p:cNvPr>
          <p:cNvSpPr/>
          <p:nvPr userDrawn="1"/>
        </p:nvSpPr>
        <p:spPr>
          <a:xfrm flipH="1">
            <a:off x="8333460" y="3610854"/>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Posterama Text SemiBold"/>
              <a:ea typeface="+mn-ea"/>
              <a:cs typeface="+mn-cs"/>
            </a:endParaRPr>
          </a:p>
        </p:txBody>
      </p:sp>
      <p:sp>
        <p:nvSpPr>
          <p:cNvPr id="77" name="Freeform: Shape 48">
            <a:extLst>
              <a:ext uri="{FF2B5EF4-FFF2-40B4-BE49-F238E27FC236}">
                <a16:creationId xmlns:a16="http://schemas.microsoft.com/office/drawing/2014/main" id="{01B12467-C508-4D89-94B3-6D23C6199703}"/>
              </a:ext>
            </a:extLst>
          </p:cNvPr>
          <p:cNvSpPr/>
          <p:nvPr userDrawn="1"/>
        </p:nvSpPr>
        <p:spPr>
          <a:xfrm flipH="1">
            <a:off x="7146016" y="4290860"/>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Posterama Text SemiBold"/>
              <a:ea typeface="+mn-ea"/>
              <a:cs typeface="+mn-cs"/>
            </a:endParaRPr>
          </a:p>
        </p:txBody>
      </p:sp>
      <p:sp>
        <p:nvSpPr>
          <p:cNvPr id="78" name="Freeform: Shape 49">
            <a:extLst>
              <a:ext uri="{FF2B5EF4-FFF2-40B4-BE49-F238E27FC236}">
                <a16:creationId xmlns:a16="http://schemas.microsoft.com/office/drawing/2014/main" id="{9EA72422-90A8-454F-8133-112CD2B85BEA}"/>
              </a:ext>
            </a:extLst>
          </p:cNvPr>
          <p:cNvSpPr/>
          <p:nvPr userDrawn="1"/>
        </p:nvSpPr>
        <p:spPr>
          <a:xfrm flipH="1">
            <a:off x="5937847" y="3613390"/>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Posterama Text SemiBold"/>
              <a:ea typeface="+mn-ea"/>
              <a:cs typeface="+mn-cs"/>
            </a:endParaRPr>
          </a:p>
        </p:txBody>
      </p:sp>
      <p:sp>
        <p:nvSpPr>
          <p:cNvPr id="79" name="Freeform: Shape 50">
            <a:extLst>
              <a:ext uri="{FF2B5EF4-FFF2-40B4-BE49-F238E27FC236}">
                <a16:creationId xmlns:a16="http://schemas.microsoft.com/office/drawing/2014/main" id="{3C67727D-D0D9-4CA6-99EE-0B89D465A706}"/>
              </a:ext>
            </a:extLst>
          </p:cNvPr>
          <p:cNvSpPr/>
          <p:nvPr userDrawn="1"/>
        </p:nvSpPr>
        <p:spPr>
          <a:xfrm flipH="1">
            <a:off x="5951993" y="2251300"/>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80" name="Freeform: Shape 51">
            <a:extLst>
              <a:ext uri="{FF2B5EF4-FFF2-40B4-BE49-F238E27FC236}">
                <a16:creationId xmlns:a16="http://schemas.microsoft.com/office/drawing/2014/main" id="{C88A67D0-B01F-4CC8-B248-2CF85911F456}"/>
              </a:ext>
            </a:extLst>
          </p:cNvPr>
          <p:cNvSpPr/>
          <p:nvPr userDrawn="1"/>
        </p:nvSpPr>
        <p:spPr>
          <a:xfrm flipH="1">
            <a:off x="4778156" y="1565771"/>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81" name="Freeform: Shape 52">
            <a:extLst>
              <a:ext uri="{FF2B5EF4-FFF2-40B4-BE49-F238E27FC236}">
                <a16:creationId xmlns:a16="http://schemas.microsoft.com/office/drawing/2014/main" id="{DBF6CA39-E979-4287-833E-20A9B455F7D6}"/>
              </a:ext>
            </a:extLst>
          </p:cNvPr>
          <p:cNvSpPr/>
          <p:nvPr userDrawn="1"/>
        </p:nvSpPr>
        <p:spPr>
          <a:xfrm flipH="1">
            <a:off x="3565843" y="2247823"/>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82" name="Freeform: Shape 53">
            <a:extLst>
              <a:ext uri="{FF2B5EF4-FFF2-40B4-BE49-F238E27FC236}">
                <a16:creationId xmlns:a16="http://schemas.microsoft.com/office/drawing/2014/main" id="{9EAA4E60-7510-4920-A426-5630491CFAC2}"/>
              </a:ext>
            </a:extLst>
          </p:cNvPr>
          <p:cNvSpPr/>
          <p:nvPr userDrawn="1"/>
        </p:nvSpPr>
        <p:spPr>
          <a:xfrm flipH="1">
            <a:off x="3565952" y="3613390"/>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Posterama Text SemiBold"/>
              <a:ea typeface="+mn-ea"/>
              <a:cs typeface="+mn-cs"/>
            </a:endParaRPr>
          </a:p>
        </p:txBody>
      </p:sp>
      <p:sp>
        <p:nvSpPr>
          <p:cNvPr id="83" name="Freeform: Shape 54">
            <a:extLst>
              <a:ext uri="{FF2B5EF4-FFF2-40B4-BE49-F238E27FC236}">
                <a16:creationId xmlns:a16="http://schemas.microsoft.com/office/drawing/2014/main" id="{322F7ECD-1942-42EE-B5E0-FC1E0206BFFD}"/>
              </a:ext>
            </a:extLst>
          </p:cNvPr>
          <p:cNvSpPr/>
          <p:nvPr userDrawn="1"/>
        </p:nvSpPr>
        <p:spPr>
          <a:xfrm flipH="1">
            <a:off x="2386318" y="2962784"/>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84" name="Freeform: Shape 55">
            <a:extLst>
              <a:ext uri="{FF2B5EF4-FFF2-40B4-BE49-F238E27FC236}">
                <a16:creationId xmlns:a16="http://schemas.microsoft.com/office/drawing/2014/main" id="{2465D6BD-72DA-4C13-97C2-7CF8D7F2F0C4}"/>
              </a:ext>
            </a:extLst>
          </p:cNvPr>
          <p:cNvSpPr/>
          <p:nvPr userDrawn="1"/>
        </p:nvSpPr>
        <p:spPr>
          <a:xfrm flipH="1">
            <a:off x="1190302" y="3612210"/>
            <a:ext cx="204312" cy="236468"/>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75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85" name="Content placeholder 47" descr="Click icon to add picture">
            <a:extLst>
              <a:ext uri="{FF2B5EF4-FFF2-40B4-BE49-F238E27FC236}">
                <a16:creationId xmlns:a16="http://schemas.microsoft.com/office/drawing/2014/main" id="{E7C6BEEA-1766-44A1-A28D-2E817DBF2267}"/>
              </a:ext>
            </a:extLst>
          </p:cNvPr>
          <p:cNvSpPr>
            <a:spLocks noGrp="1"/>
          </p:cNvSpPr>
          <p:nvPr>
            <p:ph type="body" sz="quarter" idx="27" hasCustomPrompt="1"/>
          </p:nvPr>
        </p:nvSpPr>
        <p:spPr>
          <a:xfrm>
            <a:off x="1507136" y="3865003"/>
            <a:ext cx="1877575" cy="506399"/>
          </a:xfrm>
          <a:prstGeom prst="rect">
            <a:avLst/>
          </a:prstGeom>
        </p:spPr>
        <p:txBody>
          <a:bodyPr anchor="b">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86" name="Content placeholder 47">
            <a:extLst>
              <a:ext uri="{FF2B5EF4-FFF2-40B4-BE49-F238E27FC236}">
                <a16:creationId xmlns:a16="http://schemas.microsoft.com/office/drawing/2014/main" id="{597D4D7A-8D7E-492C-8795-D491CF53B5FA}"/>
              </a:ext>
            </a:extLst>
          </p:cNvPr>
          <p:cNvSpPr>
            <a:spLocks noGrp="1"/>
          </p:cNvSpPr>
          <p:nvPr>
            <p:ph type="body" sz="quarter" idx="28" hasCustomPrompt="1"/>
          </p:nvPr>
        </p:nvSpPr>
        <p:spPr>
          <a:xfrm>
            <a:off x="1507136" y="4447079"/>
            <a:ext cx="1877575" cy="506399"/>
          </a:xfrm>
          <a:prstGeom prst="rect">
            <a:avLst/>
          </a:prstGeom>
        </p:spPr>
        <p:txBody>
          <a:bodyPr>
            <a:noAutofit/>
          </a:bodyPr>
          <a:lstStyle>
            <a:lvl1pPr marL="0" indent="0" algn="ctr">
              <a:lnSpc>
                <a:spcPct val="90000"/>
              </a:lnSpc>
              <a:spcBef>
                <a:spcPts val="0"/>
              </a:spcBef>
              <a:buNone/>
              <a:defRPr lang="en-US" altLang="zh-CN" sz="1400" b="0" kern="1200" dirty="0">
                <a:solidFill>
                  <a:schemeClr val="bg1"/>
                </a:solidFill>
                <a:latin typeface="+mn-lt"/>
                <a:ea typeface="+mj-ea"/>
                <a:cs typeface="+mn-cs"/>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87" name="Content placeholder 47" descr="Click icon to add picture">
            <a:extLst>
              <a:ext uri="{FF2B5EF4-FFF2-40B4-BE49-F238E27FC236}">
                <a16:creationId xmlns:a16="http://schemas.microsoft.com/office/drawing/2014/main" id="{A7396594-2DE7-4DB9-B6B4-92F63F06EFCF}"/>
              </a:ext>
            </a:extLst>
          </p:cNvPr>
          <p:cNvSpPr>
            <a:spLocks noGrp="1"/>
          </p:cNvSpPr>
          <p:nvPr>
            <p:ph type="body" sz="quarter" idx="38" hasCustomPrompt="1"/>
          </p:nvPr>
        </p:nvSpPr>
        <p:spPr>
          <a:xfrm>
            <a:off x="3889942" y="2355643"/>
            <a:ext cx="1877575" cy="506399"/>
          </a:xfrm>
          <a:prstGeom prst="rect">
            <a:avLst/>
          </a:prstGeom>
        </p:spPr>
        <p:txBody>
          <a:bodyPr anchor="b">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88" name="Content placeholder 47">
            <a:extLst>
              <a:ext uri="{FF2B5EF4-FFF2-40B4-BE49-F238E27FC236}">
                <a16:creationId xmlns:a16="http://schemas.microsoft.com/office/drawing/2014/main" id="{CC680CF7-ED60-4FFF-B04E-B24ECDDD3512}"/>
              </a:ext>
            </a:extLst>
          </p:cNvPr>
          <p:cNvSpPr>
            <a:spLocks noGrp="1"/>
          </p:cNvSpPr>
          <p:nvPr>
            <p:ph type="body" sz="quarter" idx="39" hasCustomPrompt="1"/>
          </p:nvPr>
        </p:nvSpPr>
        <p:spPr>
          <a:xfrm>
            <a:off x="3889942" y="2937719"/>
            <a:ext cx="1877575" cy="506399"/>
          </a:xfrm>
          <a:prstGeom prst="rect">
            <a:avLst/>
          </a:prstGeom>
        </p:spPr>
        <p:txBody>
          <a:bodyPr>
            <a:noAutofit/>
          </a:bodyPr>
          <a:lstStyle>
            <a:lvl1pPr marL="0" indent="0" algn="ctr">
              <a:lnSpc>
                <a:spcPct val="90000"/>
              </a:lnSpc>
              <a:buNone/>
              <a:defRPr lang="en-US" altLang="zh-CN" sz="1400" b="0" kern="1200" dirty="0">
                <a:solidFill>
                  <a:schemeClr val="bg1"/>
                </a:solidFill>
                <a:latin typeface="+mn-lt"/>
                <a:ea typeface="+mj-ea"/>
                <a:cs typeface="+mn-cs"/>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89" name="Content placeholder 47" descr="Click icon to add picture">
            <a:extLst>
              <a:ext uri="{FF2B5EF4-FFF2-40B4-BE49-F238E27FC236}">
                <a16:creationId xmlns:a16="http://schemas.microsoft.com/office/drawing/2014/main" id="{042E6E66-3835-45DF-80D9-C4AFDF3401FF}"/>
              </a:ext>
            </a:extLst>
          </p:cNvPr>
          <p:cNvSpPr>
            <a:spLocks noGrp="1"/>
          </p:cNvSpPr>
          <p:nvPr>
            <p:ph type="body" sz="quarter" idx="40" hasCustomPrompt="1"/>
          </p:nvPr>
        </p:nvSpPr>
        <p:spPr>
          <a:xfrm>
            <a:off x="5107230" y="4469081"/>
            <a:ext cx="1877575" cy="506399"/>
          </a:xfrm>
          <a:prstGeom prst="rect">
            <a:avLst/>
          </a:prstGeom>
        </p:spPr>
        <p:txBody>
          <a:bodyPr anchor="b">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90" name="Content placeholder 47">
            <a:extLst>
              <a:ext uri="{FF2B5EF4-FFF2-40B4-BE49-F238E27FC236}">
                <a16:creationId xmlns:a16="http://schemas.microsoft.com/office/drawing/2014/main" id="{A6E85C70-1784-4A0C-8897-EDE98D39BC01}"/>
              </a:ext>
            </a:extLst>
          </p:cNvPr>
          <p:cNvSpPr>
            <a:spLocks noGrp="1"/>
          </p:cNvSpPr>
          <p:nvPr>
            <p:ph type="body" sz="quarter" idx="41" hasCustomPrompt="1"/>
          </p:nvPr>
        </p:nvSpPr>
        <p:spPr>
          <a:xfrm>
            <a:off x="5107230" y="5051157"/>
            <a:ext cx="1877575" cy="506399"/>
          </a:xfrm>
          <a:prstGeom prst="rect">
            <a:avLst/>
          </a:prstGeom>
        </p:spPr>
        <p:txBody>
          <a:bodyPr>
            <a:noAutofit/>
          </a:bodyPr>
          <a:lstStyle>
            <a:lvl1pPr marL="0" indent="0" algn="ctr">
              <a:lnSpc>
                <a:spcPct val="90000"/>
              </a:lnSpc>
              <a:spcBef>
                <a:spcPts val="0"/>
              </a:spcBef>
              <a:buNone/>
              <a:defRPr lang="en-US" altLang="zh-CN" sz="1400" b="0" kern="1200" dirty="0">
                <a:solidFill>
                  <a:schemeClr val="bg1"/>
                </a:solidFill>
                <a:latin typeface="+mn-lt"/>
                <a:ea typeface="+mj-ea"/>
                <a:cs typeface="+mn-cs"/>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91" name="Content placeholder 47" descr="Click icon to add picture">
            <a:extLst>
              <a:ext uri="{FF2B5EF4-FFF2-40B4-BE49-F238E27FC236}">
                <a16:creationId xmlns:a16="http://schemas.microsoft.com/office/drawing/2014/main" id="{4CD55BC2-05D0-49CB-B0A5-C96ACB411B57}"/>
              </a:ext>
            </a:extLst>
          </p:cNvPr>
          <p:cNvSpPr>
            <a:spLocks noGrp="1"/>
          </p:cNvSpPr>
          <p:nvPr>
            <p:ph type="body" sz="quarter" idx="42" hasCustomPrompt="1"/>
          </p:nvPr>
        </p:nvSpPr>
        <p:spPr>
          <a:xfrm>
            <a:off x="7501941" y="4469081"/>
            <a:ext cx="1877575" cy="506399"/>
          </a:xfrm>
          <a:prstGeom prst="rect">
            <a:avLst/>
          </a:prstGeom>
        </p:spPr>
        <p:txBody>
          <a:bodyPr anchor="b">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92" name="Content placeholder 47">
            <a:extLst>
              <a:ext uri="{FF2B5EF4-FFF2-40B4-BE49-F238E27FC236}">
                <a16:creationId xmlns:a16="http://schemas.microsoft.com/office/drawing/2014/main" id="{49DB7120-2F2C-4F89-AA8C-ABC4F3FF25F3}"/>
              </a:ext>
            </a:extLst>
          </p:cNvPr>
          <p:cNvSpPr>
            <a:spLocks noGrp="1"/>
          </p:cNvSpPr>
          <p:nvPr>
            <p:ph type="body" sz="quarter" idx="43" hasCustomPrompt="1"/>
          </p:nvPr>
        </p:nvSpPr>
        <p:spPr>
          <a:xfrm>
            <a:off x="7501941" y="5051157"/>
            <a:ext cx="1877575" cy="506399"/>
          </a:xfrm>
          <a:prstGeom prst="rect">
            <a:avLst/>
          </a:prstGeom>
        </p:spPr>
        <p:txBody>
          <a:bodyPr>
            <a:noAutofit/>
          </a:bodyPr>
          <a:lstStyle>
            <a:lvl1pPr marL="0" indent="0" algn="ctr">
              <a:lnSpc>
                <a:spcPct val="90000"/>
              </a:lnSpc>
              <a:spcBef>
                <a:spcPts val="0"/>
              </a:spcBef>
              <a:buNone/>
              <a:defRPr lang="en-US" altLang="zh-CN" sz="1400" b="0" kern="1200" dirty="0">
                <a:solidFill>
                  <a:schemeClr val="bg1"/>
                </a:solidFill>
                <a:latin typeface="+mn-lt"/>
                <a:ea typeface="+mj-ea"/>
                <a:cs typeface="+mn-cs"/>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93" name="Content placeholder 47" descr="Click icon to add picture">
            <a:extLst>
              <a:ext uri="{FF2B5EF4-FFF2-40B4-BE49-F238E27FC236}">
                <a16:creationId xmlns:a16="http://schemas.microsoft.com/office/drawing/2014/main" id="{AEB1F7BA-7D83-4C23-A72B-82DF9377E9C3}"/>
              </a:ext>
            </a:extLst>
          </p:cNvPr>
          <p:cNvSpPr>
            <a:spLocks noGrp="1"/>
          </p:cNvSpPr>
          <p:nvPr>
            <p:ph type="body" sz="quarter" idx="44" hasCustomPrompt="1"/>
          </p:nvPr>
        </p:nvSpPr>
        <p:spPr>
          <a:xfrm>
            <a:off x="8734718" y="2355643"/>
            <a:ext cx="1877575" cy="506399"/>
          </a:xfrm>
          <a:prstGeom prst="rect">
            <a:avLst/>
          </a:prstGeom>
        </p:spPr>
        <p:txBody>
          <a:bodyPr anchor="b">
            <a:noAutofit/>
          </a:bodyPr>
          <a:lstStyle>
            <a:lvl1pPr marL="0" indent="0" algn="ctr">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94" name="Content placeholder 47">
            <a:extLst>
              <a:ext uri="{FF2B5EF4-FFF2-40B4-BE49-F238E27FC236}">
                <a16:creationId xmlns:a16="http://schemas.microsoft.com/office/drawing/2014/main" id="{7C32F3EB-1AC3-40E9-B66D-ADB19CC74F0F}"/>
              </a:ext>
            </a:extLst>
          </p:cNvPr>
          <p:cNvSpPr>
            <a:spLocks noGrp="1"/>
          </p:cNvSpPr>
          <p:nvPr>
            <p:ph type="body" sz="quarter" idx="45" hasCustomPrompt="1"/>
          </p:nvPr>
        </p:nvSpPr>
        <p:spPr>
          <a:xfrm>
            <a:off x="8734718" y="2937719"/>
            <a:ext cx="1877575" cy="506399"/>
          </a:xfrm>
          <a:prstGeom prst="rect">
            <a:avLst/>
          </a:prstGeom>
        </p:spPr>
        <p:txBody>
          <a:bodyPr>
            <a:noAutofit/>
          </a:bodyPr>
          <a:lstStyle>
            <a:lvl1pPr marL="0" indent="0" algn="ctr">
              <a:lnSpc>
                <a:spcPct val="90000"/>
              </a:lnSpc>
              <a:spcBef>
                <a:spcPts val="0"/>
              </a:spcBef>
              <a:buNone/>
              <a:defRPr lang="en-US" altLang="zh-CN" sz="1400" b="0" kern="1200" dirty="0">
                <a:solidFill>
                  <a:schemeClr val="bg1"/>
                </a:solidFill>
                <a:latin typeface="+mn-lt"/>
                <a:ea typeface="+mj-ea"/>
                <a:cs typeface="+mn-cs"/>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a:t>Click to edit Master text styles </a:t>
            </a:r>
          </a:p>
        </p:txBody>
      </p:sp>
      <p:sp>
        <p:nvSpPr>
          <p:cNvPr id="2" name="Title 1">
            <a:extLst>
              <a:ext uri="{FF2B5EF4-FFF2-40B4-BE49-F238E27FC236}">
                <a16:creationId xmlns:a16="http://schemas.microsoft.com/office/drawing/2014/main" id="{667E7569-B8BF-39D0-D742-EF98B83E4E1D}"/>
              </a:ext>
            </a:extLst>
          </p:cNvPr>
          <p:cNvSpPr>
            <a:spLocks noGrp="1"/>
          </p:cNvSpPr>
          <p:nvPr>
            <p:ph type="title"/>
          </p:nvPr>
        </p:nvSpPr>
        <p:spPr>
          <a:xfrm>
            <a:off x="578914" y="726705"/>
            <a:ext cx="10515600" cy="1205058"/>
          </a:xfrm>
        </p:spPr>
        <p:txBody>
          <a:bodyPr anchor="t">
            <a:noAutofit/>
          </a:bodyPr>
          <a:lstStyle>
            <a:lvl1pPr algn="l">
              <a:defRPr/>
            </a:lvl1pPr>
          </a:lstStyle>
          <a:p>
            <a:r>
              <a:rPr lang="en-US"/>
              <a:t>Click to edit Master title style</a:t>
            </a:r>
          </a:p>
        </p:txBody>
      </p:sp>
      <p:sp>
        <p:nvSpPr>
          <p:cNvPr id="3" name="Footer Placeholder 2">
            <a:extLst>
              <a:ext uri="{FF2B5EF4-FFF2-40B4-BE49-F238E27FC236}">
                <a16:creationId xmlns:a16="http://schemas.microsoft.com/office/drawing/2014/main" id="{9FC159C7-D006-5B5F-1FEA-689C432B8C8C}"/>
              </a:ext>
            </a:extLst>
          </p:cNvPr>
          <p:cNvSpPr>
            <a:spLocks noGrp="1"/>
          </p:cNvSpPr>
          <p:nvPr>
            <p:ph type="ftr" sz="quarter" idx="46"/>
          </p:nvPr>
        </p:nvSpPr>
        <p:spPr/>
        <p:txBody>
          <a:bodyPr>
            <a:noAutofit/>
          </a:bodyPr>
          <a:lstStyle/>
          <a:p>
            <a:r>
              <a:rPr lang="en-US" noProof="0"/>
              <a:t>Presentation Title</a:t>
            </a:r>
          </a:p>
        </p:txBody>
      </p:sp>
      <p:sp>
        <p:nvSpPr>
          <p:cNvPr id="4" name="Slide Number Placeholder 3">
            <a:extLst>
              <a:ext uri="{FF2B5EF4-FFF2-40B4-BE49-F238E27FC236}">
                <a16:creationId xmlns:a16="http://schemas.microsoft.com/office/drawing/2014/main" id="{4F0EBABD-E264-2C96-1139-289A712F35B7}"/>
              </a:ext>
            </a:extLst>
          </p:cNvPr>
          <p:cNvSpPr>
            <a:spLocks noGrp="1"/>
          </p:cNvSpPr>
          <p:nvPr>
            <p:ph type="sldNum" sz="quarter" idx="47"/>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3590880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12BFFCE7-C68B-4904-8795-9589C3F38FD4}"/>
              </a:ext>
            </a:extLst>
          </p:cNvPr>
          <p:cNvSpPr/>
          <p:nvPr userDrawn="1"/>
        </p:nvSpPr>
        <p:spPr>
          <a:xfrm>
            <a:off x="636161" y="5854024"/>
            <a:ext cx="2330137" cy="708120"/>
          </a:xfrm>
          <a:prstGeom prst="rect">
            <a:avLst/>
          </a:prstGeom>
          <a:solidFill>
            <a:srgbClr val="0F2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7" name="Freeform: Shape 19">
            <a:extLst>
              <a:ext uri="{FF2B5EF4-FFF2-40B4-BE49-F238E27FC236}">
                <a16:creationId xmlns:a16="http://schemas.microsoft.com/office/drawing/2014/main" id="{F38B75F8-75D4-4B41-B7C7-433032DD0A6F}"/>
              </a:ext>
            </a:extLst>
          </p:cNvPr>
          <p:cNvSpPr/>
          <p:nvPr userDrawn="1"/>
        </p:nvSpPr>
        <p:spPr>
          <a:xfrm flipH="1">
            <a:off x="769290" y="491100"/>
            <a:ext cx="1886361"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8" name="Freeform: Shape 24">
            <a:extLst>
              <a:ext uri="{FF2B5EF4-FFF2-40B4-BE49-F238E27FC236}">
                <a16:creationId xmlns:a16="http://schemas.microsoft.com/office/drawing/2014/main" id="{671D1224-EDDC-4900-92DC-13608D44C524}"/>
              </a:ext>
            </a:extLst>
          </p:cNvPr>
          <p:cNvSpPr/>
          <p:nvPr userDrawn="1"/>
        </p:nvSpPr>
        <p:spPr>
          <a:xfrm flipH="1">
            <a:off x="783145" y="4057904"/>
            <a:ext cx="1886359"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15" name="Freeform 14">
            <a:extLst>
              <a:ext uri="{FF2B5EF4-FFF2-40B4-BE49-F238E27FC236}">
                <a16:creationId xmlns:a16="http://schemas.microsoft.com/office/drawing/2014/main" id="{635A9E44-4E60-1AD1-0B85-72422683B48A}"/>
              </a:ext>
            </a:extLst>
          </p:cNvPr>
          <p:cNvSpPr/>
          <p:nvPr userDrawn="1"/>
        </p:nvSpPr>
        <p:spPr>
          <a:xfrm flipH="1">
            <a:off x="0" y="3709992"/>
            <a:ext cx="1157948" cy="1502830"/>
          </a:xfrm>
          <a:custGeom>
            <a:avLst/>
            <a:gdLst>
              <a:gd name="connsiteX0" fmla="*/ 638572 w 1157948"/>
              <a:gd name="connsiteY0" fmla="*/ 0 h 1502830"/>
              <a:gd name="connsiteX1" fmla="*/ 0 w 1157948"/>
              <a:gd name="connsiteY1" fmla="*/ 378385 h 1502830"/>
              <a:gd name="connsiteX2" fmla="*/ 0 w 1157948"/>
              <a:gd name="connsiteY2" fmla="*/ 1129800 h 1502830"/>
              <a:gd name="connsiteX3" fmla="*/ 640317 w 1157948"/>
              <a:gd name="connsiteY3" fmla="*/ 1502830 h 1502830"/>
              <a:gd name="connsiteX4" fmla="*/ 1157948 w 1157948"/>
              <a:gd name="connsiteY4" fmla="*/ 1200968 h 1502830"/>
              <a:gd name="connsiteX5" fmla="*/ 1157948 w 1157948"/>
              <a:gd name="connsiteY5" fmla="*/ 304639 h 1502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7948" h="1502830">
                <a:moveTo>
                  <a:pt x="638572" y="0"/>
                </a:moveTo>
                <a:lnTo>
                  <a:pt x="0" y="378385"/>
                </a:lnTo>
                <a:lnTo>
                  <a:pt x="0" y="1129800"/>
                </a:lnTo>
                <a:lnTo>
                  <a:pt x="640317" y="1502830"/>
                </a:lnTo>
                <a:lnTo>
                  <a:pt x="1157948" y="1200968"/>
                </a:lnTo>
                <a:lnTo>
                  <a:pt x="1157948" y="304639"/>
                </a:lnTo>
                <a:close/>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1" name="Subtitle 47" descr="Click icon to add picture">
            <a:extLst>
              <a:ext uri="{FF2B5EF4-FFF2-40B4-BE49-F238E27FC236}">
                <a16:creationId xmlns:a16="http://schemas.microsoft.com/office/drawing/2014/main" id="{0C7786BA-5E56-47AA-AE47-4EC07A0D4FA1}"/>
              </a:ext>
            </a:extLst>
          </p:cNvPr>
          <p:cNvSpPr>
            <a:spLocks noGrp="1"/>
          </p:cNvSpPr>
          <p:nvPr>
            <p:ph type="body" sz="quarter" idx="27" hasCustomPrompt="1"/>
          </p:nvPr>
        </p:nvSpPr>
        <p:spPr>
          <a:xfrm>
            <a:off x="4550705" y="3625598"/>
            <a:ext cx="2653545" cy="587964"/>
          </a:xfrm>
          <a:prstGeom prst="rect">
            <a:avLst/>
          </a:prstGeom>
        </p:spPr>
        <p:txBody>
          <a:bodyPr anchor="b">
            <a:noAutofit/>
          </a:bodyPr>
          <a:lstStyle>
            <a:lvl1pPr marL="0" indent="0" algn="l">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23" name="Content placeholder 47">
            <a:extLst>
              <a:ext uri="{FF2B5EF4-FFF2-40B4-BE49-F238E27FC236}">
                <a16:creationId xmlns:a16="http://schemas.microsoft.com/office/drawing/2014/main" id="{880214CF-87DD-476A-9B2E-A58DB313A61A}"/>
              </a:ext>
            </a:extLst>
          </p:cNvPr>
          <p:cNvSpPr>
            <a:spLocks noGrp="1"/>
          </p:cNvSpPr>
          <p:nvPr>
            <p:ph type="body" sz="quarter" idx="28" hasCustomPrompt="1"/>
          </p:nvPr>
        </p:nvSpPr>
        <p:spPr>
          <a:xfrm>
            <a:off x="4550705" y="4246516"/>
            <a:ext cx="2653545" cy="1727103"/>
          </a:xfrm>
          <a:prstGeom prst="rect">
            <a:avLst/>
          </a:prstGeom>
        </p:spPr>
        <p:txBody>
          <a:bodyPr>
            <a:noAutofit/>
          </a:bodyPr>
          <a:lstStyle>
            <a:lvl1pPr marL="0" indent="0" algn="l">
              <a:lnSpc>
                <a:spcPct val="100000"/>
              </a:lnSpc>
              <a:spcBef>
                <a:spcPts val="0"/>
              </a:spcBef>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noProof="0"/>
              <a:t>Click to edit Master text styles </a:t>
            </a:r>
          </a:p>
        </p:txBody>
      </p:sp>
      <p:sp>
        <p:nvSpPr>
          <p:cNvPr id="37" name="Picture placeholder">
            <a:extLst>
              <a:ext uri="{FF2B5EF4-FFF2-40B4-BE49-F238E27FC236}">
                <a16:creationId xmlns:a16="http://schemas.microsoft.com/office/drawing/2014/main" id="{264CF63C-079E-41AA-AA9A-762A765E699F}"/>
              </a:ext>
            </a:extLst>
          </p:cNvPr>
          <p:cNvSpPr>
            <a:spLocks noGrp="1"/>
          </p:cNvSpPr>
          <p:nvPr>
            <p:ph type="pic" sz="quarter" idx="51"/>
          </p:nvPr>
        </p:nvSpPr>
        <p:spPr>
          <a:xfrm>
            <a:off x="1788170" y="2296125"/>
            <a:ext cx="1886360" cy="2144668"/>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tx1"/>
                </a:solidFill>
              </a:defRPr>
            </a:lvl1pPr>
          </a:lstStyle>
          <a:p>
            <a:r>
              <a:rPr lang="en-US" altLang="zh-CN" noProof="0"/>
              <a:t>Click icon to add picture</a:t>
            </a:r>
          </a:p>
        </p:txBody>
      </p:sp>
      <p:sp>
        <p:nvSpPr>
          <p:cNvPr id="17" name="Title 1">
            <a:extLst>
              <a:ext uri="{FF2B5EF4-FFF2-40B4-BE49-F238E27FC236}">
                <a16:creationId xmlns:a16="http://schemas.microsoft.com/office/drawing/2014/main" id="{D041C638-CBB8-1159-9AF8-B5D14CC7BE0F}"/>
              </a:ext>
            </a:extLst>
          </p:cNvPr>
          <p:cNvSpPr>
            <a:spLocks noGrp="1"/>
          </p:cNvSpPr>
          <p:nvPr>
            <p:ph type="title"/>
          </p:nvPr>
        </p:nvSpPr>
        <p:spPr>
          <a:xfrm>
            <a:off x="4550704" y="1690878"/>
            <a:ext cx="6599429" cy="1325563"/>
          </a:xfrm>
        </p:spPr>
        <p:txBody>
          <a:bodyPr anchor="b">
            <a:noAutofit/>
          </a:bodyPr>
          <a:lstStyle/>
          <a:p>
            <a:r>
              <a:rPr lang="en-US" noProof="0"/>
              <a:t>Click to edit Master title style</a:t>
            </a:r>
          </a:p>
        </p:txBody>
      </p:sp>
      <p:sp>
        <p:nvSpPr>
          <p:cNvPr id="18" name="Subtitle 47" descr="Click icon to add picture">
            <a:extLst>
              <a:ext uri="{FF2B5EF4-FFF2-40B4-BE49-F238E27FC236}">
                <a16:creationId xmlns:a16="http://schemas.microsoft.com/office/drawing/2014/main" id="{3C2C4001-E56F-4174-01AA-4630360BFF48}"/>
              </a:ext>
            </a:extLst>
          </p:cNvPr>
          <p:cNvSpPr>
            <a:spLocks noGrp="1"/>
          </p:cNvSpPr>
          <p:nvPr>
            <p:ph type="body" sz="quarter" idx="52" hasCustomPrompt="1"/>
          </p:nvPr>
        </p:nvSpPr>
        <p:spPr>
          <a:xfrm>
            <a:off x="7811506" y="3625598"/>
            <a:ext cx="2653545" cy="587964"/>
          </a:xfrm>
          <a:prstGeom prst="rect">
            <a:avLst/>
          </a:prstGeom>
        </p:spPr>
        <p:txBody>
          <a:bodyPr anchor="b">
            <a:noAutofit/>
          </a:bodyPr>
          <a:lstStyle>
            <a:lvl1pPr marL="0" indent="0" algn="l">
              <a:lnSpc>
                <a:spcPct val="100000"/>
              </a:lnSpc>
              <a:buNone/>
              <a:defRPr sz="1800" b="1">
                <a:solidFill>
                  <a:schemeClr val="bg1"/>
                </a:solidFill>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20" name="Content placeholder 47">
            <a:extLst>
              <a:ext uri="{FF2B5EF4-FFF2-40B4-BE49-F238E27FC236}">
                <a16:creationId xmlns:a16="http://schemas.microsoft.com/office/drawing/2014/main" id="{02DFC856-C546-62E9-220F-7A668D349056}"/>
              </a:ext>
            </a:extLst>
          </p:cNvPr>
          <p:cNvSpPr>
            <a:spLocks noGrp="1"/>
          </p:cNvSpPr>
          <p:nvPr>
            <p:ph type="body" sz="quarter" idx="53" hasCustomPrompt="1"/>
          </p:nvPr>
        </p:nvSpPr>
        <p:spPr>
          <a:xfrm>
            <a:off x="7811506" y="4246516"/>
            <a:ext cx="2653545" cy="1727103"/>
          </a:xfrm>
          <a:prstGeom prst="rect">
            <a:avLst/>
          </a:prstGeom>
        </p:spPr>
        <p:txBody>
          <a:bodyPr>
            <a:noAutofit/>
          </a:bodyPr>
          <a:lstStyle>
            <a:lvl1pPr marL="0" indent="0" algn="l">
              <a:lnSpc>
                <a:spcPct val="100000"/>
              </a:lnSpc>
              <a:spcBef>
                <a:spcPts val="0"/>
              </a:spcBef>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noProof="0"/>
              <a:t>Click to edit Master text styles </a:t>
            </a:r>
          </a:p>
        </p:txBody>
      </p:sp>
      <p:sp>
        <p:nvSpPr>
          <p:cNvPr id="6" name="Slide Number Placeholder 5">
            <a:extLst>
              <a:ext uri="{FF2B5EF4-FFF2-40B4-BE49-F238E27FC236}">
                <a16:creationId xmlns:a16="http://schemas.microsoft.com/office/drawing/2014/main" id="{F507335A-F59E-2A6C-D2D6-F10391DA8D69}"/>
              </a:ext>
            </a:extLst>
          </p:cNvPr>
          <p:cNvSpPr>
            <a:spLocks noGrp="1"/>
          </p:cNvSpPr>
          <p:nvPr>
            <p:ph type="sldNum" sz="quarter" idx="55"/>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3613646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5" name="Freeform 14">
            <a:extLst>
              <a:ext uri="{FF2B5EF4-FFF2-40B4-BE49-F238E27FC236}">
                <a16:creationId xmlns:a16="http://schemas.microsoft.com/office/drawing/2014/main" id="{F946AB17-3782-8412-C51A-DE10A0637453}"/>
              </a:ext>
            </a:extLst>
          </p:cNvPr>
          <p:cNvSpPr/>
          <p:nvPr userDrawn="1"/>
        </p:nvSpPr>
        <p:spPr>
          <a:xfrm>
            <a:off x="0" y="2860787"/>
            <a:ext cx="2361029" cy="3676532"/>
          </a:xfrm>
          <a:custGeom>
            <a:avLst/>
            <a:gdLst>
              <a:gd name="connsiteX0" fmla="*/ 773997 w 2361029"/>
              <a:gd name="connsiteY0" fmla="*/ 0 h 3676532"/>
              <a:gd name="connsiteX1" fmla="*/ 2361029 w 2361029"/>
              <a:gd name="connsiteY1" fmla="*/ 925683 h 3676532"/>
              <a:gd name="connsiteX2" fmla="*/ 2361029 w 2361029"/>
              <a:gd name="connsiteY2" fmla="*/ 2763949 h 3676532"/>
              <a:gd name="connsiteX3" fmla="*/ 769661 w 2361029"/>
              <a:gd name="connsiteY3" fmla="*/ 3676532 h 3676532"/>
              <a:gd name="connsiteX4" fmla="*/ 0 w 2361029"/>
              <a:gd name="connsiteY4" fmla="*/ 3234717 h 3676532"/>
              <a:gd name="connsiteX5" fmla="*/ 0 w 2361029"/>
              <a:gd name="connsiteY5" fmla="*/ 446885 h 367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61029" h="3676532">
                <a:moveTo>
                  <a:pt x="773997" y="0"/>
                </a:moveTo>
                <a:lnTo>
                  <a:pt x="2361029" y="925683"/>
                </a:lnTo>
                <a:lnTo>
                  <a:pt x="2361029" y="2763949"/>
                </a:lnTo>
                <a:lnTo>
                  <a:pt x="769661" y="3676532"/>
                </a:lnTo>
                <a:lnTo>
                  <a:pt x="0" y="3234717"/>
                </a:lnTo>
                <a:lnTo>
                  <a:pt x="0" y="44688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2BA5A58B-9440-7DAB-E7D7-3143B049FBAC}"/>
              </a:ext>
            </a:extLst>
          </p:cNvPr>
          <p:cNvSpPr/>
          <p:nvPr userDrawn="1"/>
        </p:nvSpPr>
        <p:spPr>
          <a:xfrm flipH="1">
            <a:off x="1014233" y="5253270"/>
            <a:ext cx="1710765" cy="1593273"/>
          </a:xfrm>
          <a:custGeom>
            <a:avLst/>
            <a:gdLst>
              <a:gd name="connsiteX0" fmla="*/ 852873 w 1710765"/>
              <a:gd name="connsiteY0" fmla="*/ 0 h 1593273"/>
              <a:gd name="connsiteX1" fmla="*/ 0 w 1710765"/>
              <a:gd name="connsiteY1" fmla="*/ 494134 h 1593273"/>
              <a:gd name="connsiteX2" fmla="*/ 0 w 1710765"/>
              <a:gd name="connsiteY2" fmla="*/ 1475410 h 1593273"/>
              <a:gd name="connsiteX3" fmla="*/ 206916 w 1710765"/>
              <a:gd name="connsiteY3" fmla="*/ 1593273 h 1593273"/>
              <a:gd name="connsiteX4" fmla="*/ 1502835 w 1710765"/>
              <a:gd name="connsiteY4" fmla="*/ 1593273 h 1593273"/>
              <a:gd name="connsiteX5" fmla="*/ 1709418 w 1710765"/>
              <a:gd name="connsiteY5" fmla="*/ 1475480 h 1593273"/>
              <a:gd name="connsiteX6" fmla="*/ 1710407 w 1710765"/>
              <a:gd name="connsiteY6" fmla="*/ 491803 h 1593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765" h="1593273">
                <a:moveTo>
                  <a:pt x="852873" y="0"/>
                </a:moveTo>
                <a:lnTo>
                  <a:pt x="0" y="494134"/>
                </a:lnTo>
                <a:lnTo>
                  <a:pt x="0" y="1475410"/>
                </a:lnTo>
                <a:lnTo>
                  <a:pt x="206916" y="1593273"/>
                </a:lnTo>
                <a:lnTo>
                  <a:pt x="1502835" y="1593273"/>
                </a:lnTo>
                <a:lnTo>
                  <a:pt x="1709418" y="1475480"/>
                </a:lnTo>
                <a:cubicBezTo>
                  <a:pt x="1707864" y="1146834"/>
                  <a:pt x="1711961" y="820449"/>
                  <a:pt x="1710407" y="491803"/>
                </a:cubicBez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Content Placeholder 47" descr="Click icon to add picture">
            <a:extLst>
              <a:ext uri="{FF2B5EF4-FFF2-40B4-BE49-F238E27FC236}">
                <a16:creationId xmlns:a16="http://schemas.microsoft.com/office/drawing/2014/main" id="{95ADF367-2619-4E00-AB82-8FFF41D0E5C2}"/>
              </a:ext>
            </a:extLst>
          </p:cNvPr>
          <p:cNvSpPr>
            <a:spLocks noGrp="1"/>
          </p:cNvSpPr>
          <p:nvPr>
            <p:ph type="body" sz="quarter" idx="27" hasCustomPrompt="1"/>
          </p:nvPr>
        </p:nvSpPr>
        <p:spPr>
          <a:xfrm>
            <a:off x="5271609" y="1025236"/>
            <a:ext cx="5162709" cy="420683"/>
          </a:xfrm>
          <a:prstGeom prst="rect">
            <a:avLst/>
          </a:prstGeom>
        </p:spPr>
        <p:txBody>
          <a:bodyPr anchor="b">
            <a:noAutofit/>
          </a:bodyPr>
          <a:lstStyle>
            <a:lvl1pPr marL="0" indent="0" algn="l">
              <a:lnSpc>
                <a:spcPct val="100000"/>
              </a:lnSpc>
              <a:buNone/>
              <a:defRPr sz="1800" b="1" i="0">
                <a:solidFill>
                  <a:schemeClr val="bg1"/>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23" name="Content Placeholder 47">
            <a:extLst>
              <a:ext uri="{FF2B5EF4-FFF2-40B4-BE49-F238E27FC236}">
                <a16:creationId xmlns:a16="http://schemas.microsoft.com/office/drawing/2014/main" id="{8CEB04CE-793E-47B4-8D80-9B82864F2CDF}"/>
              </a:ext>
            </a:extLst>
          </p:cNvPr>
          <p:cNvSpPr>
            <a:spLocks noGrp="1"/>
          </p:cNvSpPr>
          <p:nvPr>
            <p:ph type="body" sz="quarter" idx="28" hasCustomPrompt="1"/>
          </p:nvPr>
        </p:nvSpPr>
        <p:spPr>
          <a:xfrm>
            <a:off x="5271608" y="1469069"/>
            <a:ext cx="5162709" cy="1506166"/>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4" name="Content Placeholder 47" descr="Click icon to add picture">
            <a:extLst>
              <a:ext uri="{FF2B5EF4-FFF2-40B4-BE49-F238E27FC236}">
                <a16:creationId xmlns:a16="http://schemas.microsoft.com/office/drawing/2014/main" id="{067BF8FD-2643-4122-BE3E-63F413244ECB}"/>
              </a:ext>
            </a:extLst>
          </p:cNvPr>
          <p:cNvSpPr>
            <a:spLocks noGrp="1"/>
          </p:cNvSpPr>
          <p:nvPr>
            <p:ph type="body" sz="quarter" idx="29" hasCustomPrompt="1"/>
          </p:nvPr>
        </p:nvSpPr>
        <p:spPr>
          <a:xfrm>
            <a:off x="5271609" y="2984685"/>
            <a:ext cx="5162709" cy="420683"/>
          </a:xfrm>
          <a:prstGeom prst="rect">
            <a:avLst/>
          </a:prstGeom>
        </p:spPr>
        <p:txBody>
          <a:bodyPr anchor="b">
            <a:noAutofit/>
          </a:bodyPr>
          <a:lstStyle>
            <a:lvl1pPr marL="0" indent="0" algn="l">
              <a:lnSpc>
                <a:spcPct val="100000"/>
              </a:lnSpc>
              <a:buNone/>
              <a:defRPr sz="1800" b="1" i="0">
                <a:solidFill>
                  <a:schemeClr val="bg1"/>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26" name="Content Placeholder 47" descr="Click icon to add picture">
            <a:extLst>
              <a:ext uri="{FF2B5EF4-FFF2-40B4-BE49-F238E27FC236}">
                <a16:creationId xmlns:a16="http://schemas.microsoft.com/office/drawing/2014/main" id="{02260D10-FEA1-48A7-B544-FAEEAECF5DE2}"/>
              </a:ext>
            </a:extLst>
          </p:cNvPr>
          <p:cNvSpPr>
            <a:spLocks noGrp="1"/>
          </p:cNvSpPr>
          <p:nvPr>
            <p:ph type="body" sz="quarter" idx="31" hasCustomPrompt="1"/>
          </p:nvPr>
        </p:nvSpPr>
        <p:spPr>
          <a:xfrm>
            <a:off x="5271607" y="4597473"/>
            <a:ext cx="5162709" cy="421399"/>
          </a:xfrm>
          <a:prstGeom prst="rect">
            <a:avLst/>
          </a:prstGeom>
        </p:spPr>
        <p:txBody>
          <a:bodyPr anchor="b">
            <a:noAutofit/>
          </a:bodyPr>
          <a:lstStyle>
            <a:lvl1pPr marL="0" indent="0" algn="l">
              <a:lnSpc>
                <a:spcPct val="100000"/>
              </a:lnSpc>
              <a:buNone/>
              <a:defRPr sz="1800" b="1" i="0">
                <a:solidFill>
                  <a:schemeClr val="bg1"/>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20" name="Content Placeholder 47">
            <a:extLst>
              <a:ext uri="{FF2B5EF4-FFF2-40B4-BE49-F238E27FC236}">
                <a16:creationId xmlns:a16="http://schemas.microsoft.com/office/drawing/2014/main" id="{64584B30-8BCF-4D75-8A6C-FD82347CC7B6}"/>
              </a:ext>
            </a:extLst>
          </p:cNvPr>
          <p:cNvSpPr>
            <a:spLocks noGrp="1"/>
          </p:cNvSpPr>
          <p:nvPr>
            <p:ph type="body" sz="quarter" idx="34" hasCustomPrompt="1"/>
          </p:nvPr>
        </p:nvSpPr>
        <p:spPr>
          <a:xfrm>
            <a:off x="5271608" y="3419684"/>
            <a:ext cx="5162709" cy="1177789"/>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8" name="Content Placeholder 47">
            <a:extLst>
              <a:ext uri="{FF2B5EF4-FFF2-40B4-BE49-F238E27FC236}">
                <a16:creationId xmlns:a16="http://schemas.microsoft.com/office/drawing/2014/main" id="{A4A25056-27FA-4039-ACFA-6624F778712A}"/>
              </a:ext>
            </a:extLst>
          </p:cNvPr>
          <p:cNvSpPr>
            <a:spLocks noGrp="1"/>
          </p:cNvSpPr>
          <p:nvPr>
            <p:ph type="body" sz="quarter" idx="35" hasCustomPrompt="1"/>
          </p:nvPr>
        </p:nvSpPr>
        <p:spPr>
          <a:xfrm>
            <a:off x="5271608" y="5041922"/>
            <a:ext cx="5162709" cy="1635938"/>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7" name="Freeform: Shape 24">
            <a:extLst>
              <a:ext uri="{FF2B5EF4-FFF2-40B4-BE49-F238E27FC236}">
                <a16:creationId xmlns:a16="http://schemas.microsoft.com/office/drawing/2014/main" id="{A23F9759-CF52-CE45-5E22-9678534685A7}"/>
              </a:ext>
            </a:extLst>
          </p:cNvPr>
          <p:cNvSpPr/>
          <p:nvPr userDrawn="1"/>
        </p:nvSpPr>
        <p:spPr>
          <a:xfrm flipH="1">
            <a:off x="2631891" y="4699053"/>
            <a:ext cx="668814" cy="784693"/>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6" name="Title 5">
            <a:extLst>
              <a:ext uri="{FF2B5EF4-FFF2-40B4-BE49-F238E27FC236}">
                <a16:creationId xmlns:a16="http://schemas.microsoft.com/office/drawing/2014/main" id="{5D84FCC1-368D-680C-31AA-597C3AAF4232}"/>
              </a:ext>
            </a:extLst>
          </p:cNvPr>
          <p:cNvSpPr>
            <a:spLocks noGrp="1"/>
          </p:cNvSpPr>
          <p:nvPr>
            <p:ph type="title"/>
          </p:nvPr>
        </p:nvSpPr>
        <p:spPr>
          <a:xfrm>
            <a:off x="502665" y="707105"/>
            <a:ext cx="3994173" cy="2277580"/>
          </a:xfrm>
        </p:spPr>
        <p:txBody>
          <a:bodyPr anchor="t">
            <a:noAutofit/>
          </a:bodyPr>
          <a:lstStyle/>
          <a:p>
            <a:r>
              <a:rPr lang="en-US"/>
              <a:t>Click to edit Master title style</a:t>
            </a:r>
          </a:p>
        </p:txBody>
      </p:sp>
      <p:sp>
        <p:nvSpPr>
          <p:cNvPr id="18" name="Picture Placeholder 2">
            <a:extLst>
              <a:ext uri="{FF2B5EF4-FFF2-40B4-BE49-F238E27FC236}">
                <a16:creationId xmlns:a16="http://schemas.microsoft.com/office/drawing/2014/main" id="{E53E8C9F-CD73-30CD-1F24-20F2E6149D58}"/>
              </a:ext>
            </a:extLst>
          </p:cNvPr>
          <p:cNvSpPr>
            <a:spLocks noGrp="1"/>
          </p:cNvSpPr>
          <p:nvPr>
            <p:ph type="pic" sz="quarter" idx="36"/>
          </p:nvPr>
        </p:nvSpPr>
        <p:spPr>
          <a:xfrm>
            <a:off x="4734172" y="1141669"/>
            <a:ext cx="507778"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a:p>
        </p:txBody>
      </p:sp>
      <p:sp>
        <p:nvSpPr>
          <p:cNvPr id="19" name="Picture Placeholder 2">
            <a:extLst>
              <a:ext uri="{FF2B5EF4-FFF2-40B4-BE49-F238E27FC236}">
                <a16:creationId xmlns:a16="http://schemas.microsoft.com/office/drawing/2014/main" id="{CE61E189-349E-0076-EA43-7BCB6E24CE86}"/>
              </a:ext>
            </a:extLst>
          </p:cNvPr>
          <p:cNvSpPr>
            <a:spLocks noGrp="1"/>
          </p:cNvSpPr>
          <p:nvPr>
            <p:ph type="pic" sz="quarter" idx="37"/>
          </p:nvPr>
        </p:nvSpPr>
        <p:spPr>
          <a:xfrm>
            <a:off x="4724705" y="3105650"/>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a:p>
        </p:txBody>
      </p:sp>
      <p:sp>
        <p:nvSpPr>
          <p:cNvPr id="21" name="Picture Placeholder 2">
            <a:extLst>
              <a:ext uri="{FF2B5EF4-FFF2-40B4-BE49-F238E27FC236}">
                <a16:creationId xmlns:a16="http://schemas.microsoft.com/office/drawing/2014/main" id="{68B04572-5D47-C3DF-CDEA-15EC646EA8FE}"/>
              </a:ext>
            </a:extLst>
          </p:cNvPr>
          <p:cNvSpPr>
            <a:spLocks noGrp="1"/>
          </p:cNvSpPr>
          <p:nvPr>
            <p:ph type="pic" sz="quarter" idx="38"/>
          </p:nvPr>
        </p:nvSpPr>
        <p:spPr>
          <a:xfrm>
            <a:off x="4714069" y="4716041"/>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a:p>
        </p:txBody>
      </p:sp>
      <p:sp>
        <p:nvSpPr>
          <p:cNvPr id="5" name="Slide Number Placeholder 4">
            <a:extLst>
              <a:ext uri="{FF2B5EF4-FFF2-40B4-BE49-F238E27FC236}">
                <a16:creationId xmlns:a16="http://schemas.microsoft.com/office/drawing/2014/main" id="{2446A453-65E1-B688-A3F9-EA0AA347DDEA}"/>
              </a:ext>
            </a:extLst>
          </p:cNvPr>
          <p:cNvSpPr>
            <a:spLocks noGrp="1"/>
          </p:cNvSpPr>
          <p:nvPr>
            <p:ph type="sldNum" sz="quarter" idx="40"/>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2662113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8" name="Content Placeholder 47">
            <a:extLst>
              <a:ext uri="{FF2B5EF4-FFF2-40B4-BE49-F238E27FC236}">
                <a16:creationId xmlns:a16="http://schemas.microsoft.com/office/drawing/2014/main" id="{3EDD8D3E-653B-4A9E-9868-3B013A65FE9F}"/>
              </a:ext>
            </a:extLst>
          </p:cNvPr>
          <p:cNvSpPr>
            <a:spLocks noGrp="1"/>
          </p:cNvSpPr>
          <p:nvPr>
            <p:ph type="pic" sz="quarter" idx="48"/>
          </p:nvPr>
        </p:nvSpPr>
        <p:spPr>
          <a:xfrm>
            <a:off x="7493157" y="529148"/>
            <a:ext cx="4248873" cy="473113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ln w="19050">
            <a:solidFill>
              <a:schemeClr val="tx1"/>
            </a:solidFill>
          </a:ln>
        </p:spPr>
        <p:txBody>
          <a:bodyPr anchor="ctr">
            <a:noAutofit/>
          </a:bodyPr>
          <a:lstStyle>
            <a:lvl1pPr marL="0" indent="0" algn="ctr">
              <a:buNone/>
              <a:defRPr>
                <a:solidFill>
                  <a:schemeClr val="bg1"/>
                </a:solidFill>
              </a:defRPr>
            </a:lvl1pPr>
          </a:lstStyle>
          <a:p>
            <a:r>
              <a:rPr lang="en-US" altLang="zh-CN"/>
              <a:t>Click icon to add picture</a:t>
            </a:r>
            <a:endParaRPr lang="zh-CN" altLang="en-US"/>
          </a:p>
        </p:txBody>
      </p:sp>
      <p:sp>
        <p:nvSpPr>
          <p:cNvPr id="18" name="Content Placeholder 47">
            <a:extLst>
              <a:ext uri="{FF2B5EF4-FFF2-40B4-BE49-F238E27FC236}">
                <a16:creationId xmlns:a16="http://schemas.microsoft.com/office/drawing/2014/main" id="{DD4E6A9F-7400-917B-6A6B-6BAB445E85FA}"/>
              </a:ext>
            </a:extLst>
          </p:cNvPr>
          <p:cNvSpPr>
            <a:spLocks noGrp="1"/>
          </p:cNvSpPr>
          <p:nvPr>
            <p:ph type="body" sz="quarter" idx="28" hasCustomPrompt="1"/>
          </p:nvPr>
        </p:nvSpPr>
        <p:spPr>
          <a:xfrm>
            <a:off x="517427" y="3253120"/>
            <a:ext cx="4959822" cy="2007158"/>
          </a:xfrm>
          <a:prstGeom prst="rect">
            <a:avLst/>
          </a:prstGeom>
        </p:spPr>
        <p:txBody>
          <a:bodyPr>
            <a:noAutofit/>
          </a:bodyPr>
          <a:lstStyle>
            <a:lvl1pPr marL="0" indent="0">
              <a:lnSpc>
                <a:spcPct val="100000"/>
              </a:lnSpc>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19" name="Freeform: Shape 25">
            <a:extLst>
              <a:ext uri="{FF2B5EF4-FFF2-40B4-BE49-F238E27FC236}">
                <a16:creationId xmlns:a16="http://schemas.microsoft.com/office/drawing/2014/main" id="{D7BBD3E8-D5DD-C21F-3792-4880373CCDCC}"/>
              </a:ext>
            </a:extLst>
          </p:cNvPr>
          <p:cNvSpPr/>
          <p:nvPr userDrawn="1"/>
        </p:nvSpPr>
        <p:spPr>
          <a:xfrm flipH="1">
            <a:off x="7400972" y="4594440"/>
            <a:ext cx="1347680" cy="158117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0" name="Freeform: Shape 11">
            <a:extLst>
              <a:ext uri="{FF2B5EF4-FFF2-40B4-BE49-F238E27FC236}">
                <a16:creationId xmlns:a16="http://schemas.microsoft.com/office/drawing/2014/main" id="{FC461D80-0CAC-62E5-726A-63B48BEF3F25}"/>
              </a:ext>
            </a:extLst>
          </p:cNvPr>
          <p:cNvSpPr/>
          <p:nvPr userDrawn="1"/>
        </p:nvSpPr>
        <p:spPr>
          <a:xfrm>
            <a:off x="6521016" y="4772906"/>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2"/>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3" name="Title 2">
            <a:extLst>
              <a:ext uri="{FF2B5EF4-FFF2-40B4-BE49-F238E27FC236}">
                <a16:creationId xmlns:a16="http://schemas.microsoft.com/office/drawing/2014/main" id="{D4944167-AFE9-AE61-AF44-B9AEE24D17D8}"/>
              </a:ext>
            </a:extLst>
          </p:cNvPr>
          <p:cNvSpPr>
            <a:spLocks noGrp="1"/>
          </p:cNvSpPr>
          <p:nvPr>
            <p:ph type="title"/>
          </p:nvPr>
        </p:nvSpPr>
        <p:spPr>
          <a:xfrm>
            <a:off x="517427" y="2497488"/>
            <a:ext cx="9823998" cy="1325563"/>
          </a:xfrm>
        </p:spPr>
        <p:txBody>
          <a:bodyPr anchor="t">
            <a:noAutofit/>
          </a:bodyPr>
          <a:lstStyle/>
          <a:p>
            <a:r>
              <a:rPr lang="en-US"/>
              <a:t>Click to edit Master title style</a:t>
            </a:r>
          </a:p>
        </p:txBody>
      </p:sp>
      <p:sp>
        <p:nvSpPr>
          <p:cNvPr id="2" name="Footer Placeholder 1">
            <a:extLst>
              <a:ext uri="{FF2B5EF4-FFF2-40B4-BE49-F238E27FC236}">
                <a16:creationId xmlns:a16="http://schemas.microsoft.com/office/drawing/2014/main" id="{47268D53-92DA-7335-4DAB-83485CAF3FE9}"/>
              </a:ext>
            </a:extLst>
          </p:cNvPr>
          <p:cNvSpPr>
            <a:spLocks noGrp="1"/>
          </p:cNvSpPr>
          <p:nvPr>
            <p:ph type="ftr" sz="quarter" idx="49"/>
          </p:nvPr>
        </p:nvSpPr>
        <p:spPr/>
        <p:txBody>
          <a:bodyPr>
            <a:noAutofit/>
          </a:bodyPr>
          <a:lstStyle/>
          <a:p>
            <a:r>
              <a:rPr lang="en-US" noProof="0"/>
              <a:t>Presentation Title</a:t>
            </a:r>
          </a:p>
        </p:txBody>
      </p:sp>
      <p:sp>
        <p:nvSpPr>
          <p:cNvPr id="6" name="Slide Number Placeholder 5">
            <a:extLst>
              <a:ext uri="{FF2B5EF4-FFF2-40B4-BE49-F238E27FC236}">
                <a16:creationId xmlns:a16="http://schemas.microsoft.com/office/drawing/2014/main" id="{9F9FCB16-3643-AB04-D20E-A14FFE07F67C}"/>
              </a:ext>
            </a:extLst>
          </p:cNvPr>
          <p:cNvSpPr>
            <a:spLocks noGrp="1"/>
          </p:cNvSpPr>
          <p:nvPr>
            <p:ph type="sldNum" sz="quarter" idx="50"/>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3213276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47" name="Freeform 46">
            <a:extLst>
              <a:ext uri="{FF2B5EF4-FFF2-40B4-BE49-F238E27FC236}">
                <a16:creationId xmlns:a16="http://schemas.microsoft.com/office/drawing/2014/main" id="{39B50CEE-D9F9-B5CD-C274-BEAA5EAB37E3}"/>
              </a:ext>
            </a:extLst>
          </p:cNvPr>
          <p:cNvSpPr/>
          <p:nvPr userDrawn="1"/>
        </p:nvSpPr>
        <p:spPr>
          <a:xfrm>
            <a:off x="410352" y="12435"/>
            <a:ext cx="1455521" cy="1019127"/>
          </a:xfrm>
          <a:custGeom>
            <a:avLst/>
            <a:gdLst>
              <a:gd name="connsiteX0" fmla="*/ 219223 w 1455521"/>
              <a:gd name="connsiteY0" fmla="*/ 0 h 1019127"/>
              <a:gd name="connsiteX1" fmla="*/ 1236298 w 1455521"/>
              <a:gd name="connsiteY1" fmla="*/ 0 h 1019127"/>
              <a:gd name="connsiteX2" fmla="*/ 1455521 w 1455521"/>
              <a:gd name="connsiteY2" fmla="*/ 385779 h 1019127"/>
              <a:gd name="connsiteX3" fmla="*/ 1095615 w 1455521"/>
              <a:gd name="connsiteY3" fmla="*/ 1019127 h 1019127"/>
              <a:gd name="connsiteX4" fmla="*/ 359906 w 1455521"/>
              <a:gd name="connsiteY4" fmla="*/ 1019127 h 1019127"/>
              <a:gd name="connsiteX5" fmla="*/ 0 w 1455521"/>
              <a:gd name="connsiteY5" fmla="*/ 385779 h 101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1019127">
                <a:moveTo>
                  <a:pt x="219223" y="0"/>
                </a:moveTo>
                <a:lnTo>
                  <a:pt x="1236298" y="0"/>
                </a:lnTo>
                <a:lnTo>
                  <a:pt x="1455521" y="385779"/>
                </a:lnTo>
                <a:lnTo>
                  <a:pt x="1095615" y="1019127"/>
                </a:lnTo>
                <a:lnTo>
                  <a:pt x="359906" y="1019127"/>
                </a:lnTo>
                <a:lnTo>
                  <a:pt x="0" y="38577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Hexagon 15">
            <a:extLst>
              <a:ext uri="{FF2B5EF4-FFF2-40B4-BE49-F238E27FC236}">
                <a16:creationId xmlns:a16="http://schemas.microsoft.com/office/drawing/2014/main" id="{93831F6E-A0DA-46E5-AF13-ED5D9ABF108D}"/>
              </a:ext>
            </a:extLst>
          </p:cNvPr>
          <p:cNvSpPr/>
          <p:nvPr userDrawn="1"/>
        </p:nvSpPr>
        <p:spPr>
          <a:xfrm>
            <a:off x="1579486" y="450004"/>
            <a:ext cx="1455521" cy="1266696"/>
          </a:xfrm>
          <a:prstGeom prst="hexagon">
            <a:avLst>
              <a:gd name="adj" fmla="val 28413"/>
              <a:gd name="vf" fmla="val 1154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0" name="Hexagon 17">
            <a:extLst>
              <a:ext uri="{FF2B5EF4-FFF2-40B4-BE49-F238E27FC236}">
                <a16:creationId xmlns:a16="http://schemas.microsoft.com/office/drawing/2014/main" id="{18B06ECC-5FA7-4ACA-86BF-694240D0C05B}"/>
              </a:ext>
            </a:extLst>
          </p:cNvPr>
          <p:cNvSpPr/>
          <p:nvPr userDrawn="1"/>
        </p:nvSpPr>
        <p:spPr>
          <a:xfrm>
            <a:off x="412218" y="1136470"/>
            <a:ext cx="1455521" cy="1266696"/>
          </a:xfrm>
          <a:prstGeom prst="hexagon">
            <a:avLst>
              <a:gd name="adj" fmla="val 28413"/>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1" name="Hexagon 19">
            <a:extLst>
              <a:ext uri="{FF2B5EF4-FFF2-40B4-BE49-F238E27FC236}">
                <a16:creationId xmlns:a16="http://schemas.microsoft.com/office/drawing/2014/main" id="{089AA305-8FFC-46A5-B806-D5D78320D0CD}"/>
              </a:ext>
            </a:extLst>
          </p:cNvPr>
          <p:cNvSpPr/>
          <p:nvPr userDrawn="1"/>
        </p:nvSpPr>
        <p:spPr>
          <a:xfrm>
            <a:off x="1580070" y="1812437"/>
            <a:ext cx="1455521" cy="1266696"/>
          </a:xfrm>
          <a:prstGeom prst="hexagon">
            <a:avLst>
              <a:gd name="adj" fmla="val 28413"/>
              <a:gd name="vf" fmla="val 1154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2" name="Hexagon 21">
            <a:extLst>
              <a:ext uri="{FF2B5EF4-FFF2-40B4-BE49-F238E27FC236}">
                <a16:creationId xmlns:a16="http://schemas.microsoft.com/office/drawing/2014/main" id="{DB2D65ED-32BC-44B2-92F3-E16717051CA1}"/>
              </a:ext>
            </a:extLst>
          </p:cNvPr>
          <p:cNvSpPr/>
          <p:nvPr userDrawn="1"/>
        </p:nvSpPr>
        <p:spPr>
          <a:xfrm>
            <a:off x="3953772" y="4582171"/>
            <a:ext cx="1455521" cy="1266696"/>
          </a:xfrm>
          <a:prstGeom prst="hexagon">
            <a:avLst>
              <a:gd name="adj" fmla="val 28413"/>
              <a:gd name="vf" fmla="val 11547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44" name="Freeform 43">
            <a:extLst>
              <a:ext uri="{FF2B5EF4-FFF2-40B4-BE49-F238E27FC236}">
                <a16:creationId xmlns:a16="http://schemas.microsoft.com/office/drawing/2014/main" id="{6100186E-95B0-AB29-6F1D-DBFBAA566DB2}"/>
              </a:ext>
            </a:extLst>
          </p:cNvPr>
          <p:cNvSpPr/>
          <p:nvPr userDrawn="1"/>
        </p:nvSpPr>
        <p:spPr>
          <a:xfrm>
            <a:off x="3955762" y="5952136"/>
            <a:ext cx="1455521" cy="932559"/>
          </a:xfrm>
          <a:custGeom>
            <a:avLst/>
            <a:gdLst>
              <a:gd name="connsiteX0" fmla="*/ 359906 w 1455521"/>
              <a:gd name="connsiteY0" fmla="*/ 0 h 932559"/>
              <a:gd name="connsiteX1" fmla="*/ 1095615 w 1455521"/>
              <a:gd name="connsiteY1" fmla="*/ 0 h 932559"/>
              <a:gd name="connsiteX2" fmla="*/ 1455521 w 1455521"/>
              <a:gd name="connsiteY2" fmla="*/ 633348 h 932559"/>
              <a:gd name="connsiteX3" fmla="*/ 1285492 w 1455521"/>
              <a:gd name="connsiteY3" fmla="*/ 932559 h 932559"/>
              <a:gd name="connsiteX4" fmla="*/ 170030 w 1455521"/>
              <a:gd name="connsiteY4" fmla="*/ 932559 h 932559"/>
              <a:gd name="connsiteX5" fmla="*/ 0 w 1455521"/>
              <a:gd name="connsiteY5" fmla="*/ 633348 h 932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32559">
                <a:moveTo>
                  <a:pt x="359906" y="0"/>
                </a:moveTo>
                <a:lnTo>
                  <a:pt x="1095615" y="0"/>
                </a:lnTo>
                <a:lnTo>
                  <a:pt x="1455521" y="633348"/>
                </a:lnTo>
                <a:lnTo>
                  <a:pt x="1285492" y="932559"/>
                </a:lnTo>
                <a:lnTo>
                  <a:pt x="170030" y="932559"/>
                </a:lnTo>
                <a:lnTo>
                  <a:pt x="0" y="633348"/>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Hexagon 27">
            <a:extLst>
              <a:ext uri="{FF2B5EF4-FFF2-40B4-BE49-F238E27FC236}">
                <a16:creationId xmlns:a16="http://schemas.microsoft.com/office/drawing/2014/main" id="{5275D449-7441-440B-8584-96D25256F24D}"/>
              </a:ext>
            </a:extLst>
          </p:cNvPr>
          <p:cNvSpPr/>
          <p:nvPr userDrawn="1"/>
        </p:nvSpPr>
        <p:spPr>
          <a:xfrm>
            <a:off x="2783996" y="5245443"/>
            <a:ext cx="1455521" cy="1266696"/>
          </a:xfrm>
          <a:prstGeom prst="hexagon">
            <a:avLst>
              <a:gd name="adj" fmla="val 28413"/>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5" name="Hexagon 28">
            <a:extLst>
              <a:ext uri="{FF2B5EF4-FFF2-40B4-BE49-F238E27FC236}">
                <a16:creationId xmlns:a16="http://schemas.microsoft.com/office/drawing/2014/main" id="{94CFCD79-F5CD-4175-96DE-1AC2E1999DB6}"/>
              </a:ext>
            </a:extLst>
          </p:cNvPr>
          <p:cNvSpPr/>
          <p:nvPr userDrawn="1"/>
        </p:nvSpPr>
        <p:spPr>
          <a:xfrm>
            <a:off x="2767144" y="3880620"/>
            <a:ext cx="1455521" cy="1266696"/>
          </a:xfrm>
          <a:prstGeom prst="hexagon">
            <a:avLst>
              <a:gd name="adj" fmla="val 28413"/>
              <a:gd name="vf" fmla="val 11547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43" name="Freeform 42">
            <a:extLst>
              <a:ext uri="{FF2B5EF4-FFF2-40B4-BE49-F238E27FC236}">
                <a16:creationId xmlns:a16="http://schemas.microsoft.com/office/drawing/2014/main" id="{C8667104-E096-23C3-4C2C-5277C2AF5C57}"/>
              </a:ext>
            </a:extLst>
          </p:cNvPr>
          <p:cNvSpPr/>
          <p:nvPr userDrawn="1"/>
        </p:nvSpPr>
        <p:spPr>
          <a:xfrm>
            <a:off x="3702" y="448131"/>
            <a:ext cx="678871" cy="1266696"/>
          </a:xfrm>
          <a:custGeom>
            <a:avLst/>
            <a:gdLst>
              <a:gd name="connsiteX0" fmla="*/ 0 w 678871"/>
              <a:gd name="connsiteY0" fmla="*/ 0 h 1266696"/>
              <a:gd name="connsiteX1" fmla="*/ 318965 w 678871"/>
              <a:gd name="connsiteY1" fmla="*/ 0 h 1266696"/>
              <a:gd name="connsiteX2" fmla="*/ 678871 w 678871"/>
              <a:gd name="connsiteY2" fmla="*/ 633348 h 1266696"/>
              <a:gd name="connsiteX3" fmla="*/ 318965 w 678871"/>
              <a:gd name="connsiteY3" fmla="*/ 1266696 h 1266696"/>
              <a:gd name="connsiteX4" fmla="*/ 0 w 678871"/>
              <a:gd name="connsiteY4" fmla="*/ 1266696 h 1266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871" h="1266696">
                <a:moveTo>
                  <a:pt x="0" y="0"/>
                </a:moveTo>
                <a:lnTo>
                  <a:pt x="318965" y="0"/>
                </a:lnTo>
                <a:lnTo>
                  <a:pt x="678871" y="633348"/>
                </a:lnTo>
                <a:lnTo>
                  <a:pt x="318965" y="1266696"/>
                </a:lnTo>
                <a:lnTo>
                  <a:pt x="0" y="1266696"/>
                </a:lnTo>
                <a:close/>
              </a:path>
            </a:pathLst>
          </a:cu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Hexagon 31">
            <a:extLst>
              <a:ext uri="{FF2B5EF4-FFF2-40B4-BE49-F238E27FC236}">
                <a16:creationId xmlns:a16="http://schemas.microsoft.com/office/drawing/2014/main" id="{61BB4AB0-7C5C-4697-A25B-0AFD8754AB52}"/>
              </a:ext>
            </a:extLst>
          </p:cNvPr>
          <p:cNvSpPr/>
          <p:nvPr userDrawn="1"/>
        </p:nvSpPr>
        <p:spPr>
          <a:xfrm>
            <a:off x="1580353" y="3182793"/>
            <a:ext cx="1455521" cy="1266696"/>
          </a:xfrm>
          <a:prstGeom prst="hexagon">
            <a:avLst>
              <a:gd name="adj" fmla="val 28413"/>
              <a:gd name="vf" fmla="val 115470"/>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46" name="Freeform 45">
            <a:extLst>
              <a:ext uri="{FF2B5EF4-FFF2-40B4-BE49-F238E27FC236}">
                <a16:creationId xmlns:a16="http://schemas.microsoft.com/office/drawing/2014/main" id="{2363FF00-E570-D743-258E-E9FEF4F02A08}"/>
              </a:ext>
            </a:extLst>
          </p:cNvPr>
          <p:cNvSpPr/>
          <p:nvPr userDrawn="1"/>
        </p:nvSpPr>
        <p:spPr>
          <a:xfrm>
            <a:off x="6334981" y="5962237"/>
            <a:ext cx="1455521" cy="901561"/>
          </a:xfrm>
          <a:custGeom>
            <a:avLst/>
            <a:gdLst>
              <a:gd name="connsiteX0" fmla="*/ 359906 w 1455521"/>
              <a:gd name="connsiteY0" fmla="*/ 0 h 901561"/>
              <a:gd name="connsiteX1" fmla="*/ 1095615 w 1455521"/>
              <a:gd name="connsiteY1" fmla="*/ 0 h 901561"/>
              <a:gd name="connsiteX2" fmla="*/ 1455521 w 1455521"/>
              <a:gd name="connsiteY2" fmla="*/ 633348 h 901561"/>
              <a:gd name="connsiteX3" fmla="*/ 1303107 w 1455521"/>
              <a:gd name="connsiteY3" fmla="*/ 901561 h 901561"/>
              <a:gd name="connsiteX4" fmla="*/ 152415 w 1455521"/>
              <a:gd name="connsiteY4" fmla="*/ 901561 h 901561"/>
              <a:gd name="connsiteX5" fmla="*/ 0 w 1455521"/>
              <a:gd name="connsiteY5" fmla="*/ 633348 h 901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01561">
                <a:moveTo>
                  <a:pt x="359906" y="0"/>
                </a:moveTo>
                <a:lnTo>
                  <a:pt x="1095615" y="0"/>
                </a:lnTo>
                <a:lnTo>
                  <a:pt x="1455521" y="633348"/>
                </a:lnTo>
                <a:lnTo>
                  <a:pt x="1303107" y="901561"/>
                </a:lnTo>
                <a:lnTo>
                  <a:pt x="152415" y="901561"/>
                </a:lnTo>
                <a:lnTo>
                  <a:pt x="0" y="633348"/>
                </a:lnTo>
                <a:close/>
              </a:path>
            </a:pathLst>
          </a:custGeom>
          <a:noFill/>
          <a:ln w="19050">
            <a:solidFill>
              <a:srgbClr val="98432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Content Placeholder 47">
            <a:extLst>
              <a:ext uri="{FF2B5EF4-FFF2-40B4-BE49-F238E27FC236}">
                <a16:creationId xmlns:a16="http://schemas.microsoft.com/office/drawing/2014/main" id="{073CD90F-1E45-47EC-B558-D5F638F5FE6F}"/>
              </a:ext>
            </a:extLst>
          </p:cNvPr>
          <p:cNvSpPr>
            <a:spLocks noGrp="1"/>
          </p:cNvSpPr>
          <p:nvPr>
            <p:ph type="pic" sz="quarter" idx="48"/>
          </p:nvPr>
        </p:nvSpPr>
        <p:spPr>
          <a:xfrm>
            <a:off x="2754948" y="250209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bg1"/>
                </a:solidFill>
              </a:defRPr>
            </a:lvl1pPr>
          </a:lstStyle>
          <a:p>
            <a:r>
              <a:rPr lang="en-US" altLang="zh-CN"/>
              <a:t>Click icon to add picture</a:t>
            </a:r>
          </a:p>
        </p:txBody>
      </p:sp>
      <p:sp>
        <p:nvSpPr>
          <p:cNvPr id="29" name="Content Placeholder 47">
            <a:extLst>
              <a:ext uri="{FF2B5EF4-FFF2-40B4-BE49-F238E27FC236}">
                <a16:creationId xmlns:a16="http://schemas.microsoft.com/office/drawing/2014/main" id="{9A501203-35D0-41A5-A2A4-9F05FAB495C4}"/>
              </a:ext>
            </a:extLst>
          </p:cNvPr>
          <p:cNvSpPr>
            <a:spLocks noGrp="1"/>
          </p:cNvSpPr>
          <p:nvPr>
            <p:ph type="pic" sz="quarter" idx="49"/>
          </p:nvPr>
        </p:nvSpPr>
        <p:spPr>
          <a:xfrm>
            <a:off x="391110" y="2493385"/>
            <a:ext cx="1465840" cy="1289394"/>
          </a:xfrm>
          <a:prstGeom prst="hexagon">
            <a:avLst>
              <a:gd name="adj" fmla="val 28349"/>
              <a:gd name="vf" fmla="val 115470"/>
            </a:avLst>
          </a:prstGeom>
          <a:ln>
            <a:noFill/>
          </a:ln>
        </p:spPr>
        <p:txBody>
          <a:bodyPr>
            <a:noAutofit/>
          </a:bodyPr>
          <a:lstStyle>
            <a:lvl1pPr marL="0" indent="0" algn="l">
              <a:buFontTx/>
              <a:buNone/>
              <a:defRPr sz="1050">
                <a:solidFill>
                  <a:schemeClr val="bg1"/>
                </a:solidFill>
              </a:defRPr>
            </a:lvl1pPr>
          </a:lstStyle>
          <a:p>
            <a:r>
              <a:rPr lang="en-US" altLang="zh-CN"/>
              <a:t>Click icon to add picture</a:t>
            </a:r>
          </a:p>
        </p:txBody>
      </p:sp>
      <p:sp>
        <p:nvSpPr>
          <p:cNvPr id="30" name="Content Placeholder 47">
            <a:extLst>
              <a:ext uri="{FF2B5EF4-FFF2-40B4-BE49-F238E27FC236}">
                <a16:creationId xmlns:a16="http://schemas.microsoft.com/office/drawing/2014/main" id="{1FA62038-8BB7-45FD-896E-34738A5578BD}"/>
              </a:ext>
            </a:extLst>
          </p:cNvPr>
          <p:cNvSpPr>
            <a:spLocks noGrp="1"/>
          </p:cNvSpPr>
          <p:nvPr>
            <p:ph type="pic" sz="quarter" idx="50"/>
          </p:nvPr>
        </p:nvSpPr>
        <p:spPr>
          <a:xfrm>
            <a:off x="5151412" y="5238680"/>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bg1"/>
                </a:solidFill>
              </a:defRPr>
            </a:lvl1pPr>
          </a:lstStyle>
          <a:p>
            <a:r>
              <a:rPr lang="en-US" altLang="zh-CN"/>
              <a:t>Click icon to add picture</a:t>
            </a:r>
          </a:p>
        </p:txBody>
      </p:sp>
      <p:sp>
        <p:nvSpPr>
          <p:cNvPr id="31" name="Content Placeholder 47">
            <a:extLst>
              <a:ext uri="{FF2B5EF4-FFF2-40B4-BE49-F238E27FC236}">
                <a16:creationId xmlns:a16="http://schemas.microsoft.com/office/drawing/2014/main" id="{9A7E0EE6-5885-489B-81A9-65DBC0016938}"/>
              </a:ext>
            </a:extLst>
          </p:cNvPr>
          <p:cNvSpPr>
            <a:spLocks noGrp="1"/>
          </p:cNvSpPr>
          <p:nvPr>
            <p:ph type="pic" sz="quarter" idx="51"/>
          </p:nvPr>
        </p:nvSpPr>
        <p:spPr>
          <a:xfrm>
            <a:off x="3948599" y="319492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bg1"/>
                </a:solidFill>
              </a:defRPr>
            </a:lvl1pPr>
          </a:lstStyle>
          <a:p>
            <a:r>
              <a:rPr lang="en-US" altLang="zh-CN"/>
              <a:t>Click icon to add picture</a:t>
            </a:r>
          </a:p>
        </p:txBody>
      </p:sp>
      <p:sp>
        <p:nvSpPr>
          <p:cNvPr id="21" name="Content Placeholder 47" descr="Click icon to add picture">
            <a:extLst>
              <a:ext uri="{FF2B5EF4-FFF2-40B4-BE49-F238E27FC236}">
                <a16:creationId xmlns:a16="http://schemas.microsoft.com/office/drawing/2014/main" id="{B7E46D91-6194-E279-CAE3-425E21FD4A83}"/>
              </a:ext>
            </a:extLst>
          </p:cNvPr>
          <p:cNvSpPr>
            <a:spLocks noGrp="1"/>
          </p:cNvSpPr>
          <p:nvPr>
            <p:ph type="body" sz="quarter" idx="27" hasCustomPrompt="1"/>
          </p:nvPr>
        </p:nvSpPr>
        <p:spPr>
          <a:xfrm>
            <a:off x="6096000" y="3093990"/>
            <a:ext cx="3034145" cy="1879791"/>
          </a:xfrm>
          <a:prstGeom prst="rect">
            <a:avLst/>
          </a:prstGeom>
        </p:spPr>
        <p:txBody>
          <a:bodyPr anchor="t">
            <a:noAutofit/>
          </a:bodyPr>
          <a:lstStyle>
            <a:lvl1pPr marL="0" indent="0" algn="l">
              <a:lnSpc>
                <a:spcPct val="100000"/>
              </a:lnSpc>
              <a:buNone/>
              <a:defRPr sz="1800" b="0">
                <a:solidFill>
                  <a:schemeClr val="bg1"/>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22" name="Title 1">
            <a:extLst>
              <a:ext uri="{FF2B5EF4-FFF2-40B4-BE49-F238E27FC236}">
                <a16:creationId xmlns:a16="http://schemas.microsoft.com/office/drawing/2014/main" id="{4722C9EB-D452-B3DF-5219-160F48DE789C}"/>
              </a:ext>
            </a:extLst>
          </p:cNvPr>
          <p:cNvSpPr>
            <a:spLocks noGrp="1"/>
          </p:cNvSpPr>
          <p:nvPr>
            <p:ph type="title"/>
          </p:nvPr>
        </p:nvSpPr>
        <p:spPr>
          <a:xfrm>
            <a:off x="6096000" y="1703538"/>
            <a:ext cx="5055698" cy="1325563"/>
          </a:xfrm>
        </p:spPr>
        <p:txBody>
          <a:bodyPr anchor="b">
            <a:noAutofit/>
          </a:bodyPr>
          <a:lstStyle/>
          <a:p>
            <a:r>
              <a:rPr lang="en-US"/>
              <a:t>Click to edit Master title style</a:t>
            </a:r>
          </a:p>
        </p:txBody>
      </p:sp>
      <p:sp>
        <p:nvSpPr>
          <p:cNvPr id="40" name="Freeform 39">
            <a:extLst>
              <a:ext uri="{FF2B5EF4-FFF2-40B4-BE49-F238E27FC236}">
                <a16:creationId xmlns:a16="http://schemas.microsoft.com/office/drawing/2014/main" id="{E3C8467A-0A34-2A65-92FE-F12F6A3D84A6}"/>
              </a:ext>
            </a:extLst>
          </p:cNvPr>
          <p:cNvSpPr/>
          <p:nvPr userDrawn="1"/>
        </p:nvSpPr>
        <p:spPr>
          <a:xfrm>
            <a:off x="-6538" y="1815084"/>
            <a:ext cx="697438" cy="1266696"/>
          </a:xfrm>
          <a:custGeom>
            <a:avLst/>
            <a:gdLst>
              <a:gd name="connsiteX0" fmla="*/ 0 w 732607"/>
              <a:gd name="connsiteY0" fmla="*/ 0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0" fmla="*/ 43961 w 732607"/>
              <a:gd name="connsiteY0" fmla="*/ 8793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5" fmla="*/ 43961 w 732607"/>
              <a:gd name="connsiteY5" fmla="*/ 8793 h 1266696"/>
              <a:gd name="connsiteX0" fmla="*/ 8792 w 697438"/>
              <a:gd name="connsiteY0" fmla="*/ 8793 h 1266696"/>
              <a:gd name="connsiteX1" fmla="*/ 337532 w 697438"/>
              <a:gd name="connsiteY1" fmla="*/ 0 h 1266696"/>
              <a:gd name="connsiteX2" fmla="*/ 697438 w 697438"/>
              <a:gd name="connsiteY2" fmla="*/ 633348 h 1266696"/>
              <a:gd name="connsiteX3" fmla="*/ 337532 w 697438"/>
              <a:gd name="connsiteY3" fmla="*/ 1266696 h 1266696"/>
              <a:gd name="connsiteX4" fmla="*/ 0 w 697438"/>
              <a:gd name="connsiteY4" fmla="*/ 1266696 h 1266696"/>
              <a:gd name="connsiteX5" fmla="*/ 8792 w 697438"/>
              <a:gd name="connsiteY5" fmla="*/ 8793 h 1266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438" h="1266696">
                <a:moveTo>
                  <a:pt x="8792" y="8793"/>
                </a:moveTo>
                <a:lnTo>
                  <a:pt x="337532" y="0"/>
                </a:lnTo>
                <a:lnTo>
                  <a:pt x="697438" y="633348"/>
                </a:lnTo>
                <a:lnTo>
                  <a:pt x="337532" y="1266696"/>
                </a:lnTo>
                <a:lnTo>
                  <a:pt x="0" y="1266696"/>
                </a:lnTo>
                <a:cubicBezTo>
                  <a:pt x="0" y="844464"/>
                  <a:pt x="8792" y="431025"/>
                  <a:pt x="8792" y="8793"/>
                </a:cubicBezTo>
                <a:close/>
              </a:path>
            </a:pathLst>
          </a:custGeom>
          <a:noFill/>
          <a:ln w="190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4733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5518B595-5A04-0768-52B1-73F11E4754EA}"/>
              </a:ext>
            </a:extLst>
          </p:cNvPr>
          <p:cNvSpPr>
            <a:spLocks noGrp="1"/>
          </p:cNvSpPr>
          <p:nvPr>
            <p:ph type="title"/>
          </p:nvPr>
        </p:nvSpPr>
        <p:spPr>
          <a:xfrm>
            <a:off x="512572" y="3435545"/>
            <a:ext cx="4253399" cy="1740114"/>
          </a:xfrm>
        </p:spPr>
        <p:txBody>
          <a:bodyPr>
            <a:noAutofit/>
          </a:bodyPr>
          <a:lstStyle/>
          <a:p>
            <a:r>
              <a:rPr lang="en-US" noProof="0"/>
              <a:t>Click to edit Master title style</a:t>
            </a:r>
          </a:p>
        </p:txBody>
      </p:sp>
      <p:sp>
        <p:nvSpPr>
          <p:cNvPr id="7" name="Freeform: Shape 4">
            <a:extLst>
              <a:ext uri="{FF2B5EF4-FFF2-40B4-BE49-F238E27FC236}">
                <a16:creationId xmlns:a16="http://schemas.microsoft.com/office/drawing/2014/main" id="{AE722AFD-22D7-4BD8-B055-3867C3800E16}"/>
              </a:ext>
            </a:extLst>
          </p:cNvPr>
          <p:cNvSpPr/>
          <p:nvPr userDrawn="1"/>
        </p:nvSpPr>
        <p:spPr>
          <a:xfrm>
            <a:off x="6282845" y="525294"/>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noProof="0"/>
          </a:p>
        </p:txBody>
      </p:sp>
      <p:sp>
        <p:nvSpPr>
          <p:cNvPr id="13" name="Freeform: Shape 12">
            <a:extLst>
              <a:ext uri="{FF2B5EF4-FFF2-40B4-BE49-F238E27FC236}">
                <a16:creationId xmlns:a16="http://schemas.microsoft.com/office/drawing/2014/main" id="{5D0355E4-3980-42A9-9376-74163520D39D}"/>
              </a:ext>
            </a:extLst>
          </p:cNvPr>
          <p:cNvSpPr/>
          <p:nvPr userDrawn="1"/>
        </p:nvSpPr>
        <p:spPr>
          <a:xfrm>
            <a:off x="8375472" y="496110"/>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noProof="0"/>
          </a:p>
        </p:txBody>
      </p:sp>
      <p:sp>
        <p:nvSpPr>
          <p:cNvPr id="14" name="Freeform: Shape 13">
            <a:extLst>
              <a:ext uri="{FF2B5EF4-FFF2-40B4-BE49-F238E27FC236}">
                <a16:creationId xmlns:a16="http://schemas.microsoft.com/office/drawing/2014/main" id="{70174533-8C0E-4E82-A582-891A0555FA1F}"/>
              </a:ext>
            </a:extLst>
          </p:cNvPr>
          <p:cNvSpPr/>
          <p:nvPr userDrawn="1"/>
        </p:nvSpPr>
        <p:spPr>
          <a:xfrm>
            <a:off x="7328126" y="231031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noProof="0"/>
          </a:p>
        </p:txBody>
      </p:sp>
      <p:sp>
        <p:nvSpPr>
          <p:cNvPr id="15" name="Freeform: Shape 14">
            <a:extLst>
              <a:ext uri="{FF2B5EF4-FFF2-40B4-BE49-F238E27FC236}">
                <a16:creationId xmlns:a16="http://schemas.microsoft.com/office/drawing/2014/main" id="{071E3938-A754-4D49-B509-249EE9BD83AB}"/>
              </a:ext>
            </a:extLst>
          </p:cNvPr>
          <p:cNvSpPr/>
          <p:nvPr userDrawn="1"/>
        </p:nvSpPr>
        <p:spPr>
          <a:xfrm>
            <a:off x="8375472" y="409533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16" name="Freeform: Shape 15">
            <a:extLst>
              <a:ext uri="{FF2B5EF4-FFF2-40B4-BE49-F238E27FC236}">
                <a16:creationId xmlns:a16="http://schemas.microsoft.com/office/drawing/2014/main" id="{B9D430ED-A815-4274-966C-8192C4230569}"/>
              </a:ext>
            </a:extLst>
          </p:cNvPr>
          <p:cNvSpPr/>
          <p:nvPr userDrawn="1"/>
        </p:nvSpPr>
        <p:spPr>
          <a:xfrm>
            <a:off x="9403474" y="231031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noProof="0"/>
          </a:p>
        </p:txBody>
      </p:sp>
      <p:sp>
        <p:nvSpPr>
          <p:cNvPr id="24" name="Content placeholder 47" descr="Click icon to add picture">
            <a:extLst>
              <a:ext uri="{FF2B5EF4-FFF2-40B4-BE49-F238E27FC236}">
                <a16:creationId xmlns:a16="http://schemas.microsoft.com/office/drawing/2014/main" id="{5414CF94-2913-4AE7-AAC3-3D61FE742888}"/>
              </a:ext>
            </a:extLst>
          </p:cNvPr>
          <p:cNvSpPr>
            <a:spLocks noGrp="1"/>
          </p:cNvSpPr>
          <p:nvPr>
            <p:ph type="body" sz="quarter" idx="28" hasCustomPrompt="1"/>
          </p:nvPr>
        </p:nvSpPr>
        <p:spPr>
          <a:xfrm>
            <a:off x="6274027" y="1076241"/>
            <a:ext cx="1913128" cy="1054727"/>
          </a:xfrm>
          <a:prstGeom prst="rect">
            <a:avLst/>
          </a:prstGeom>
        </p:spPr>
        <p:txBody>
          <a:bodyPr anchor="ctr">
            <a:noAutofit/>
          </a:bodyPr>
          <a:lstStyle>
            <a:lvl1pPr marL="0" indent="0" algn="ctr">
              <a:lnSpc>
                <a:spcPct val="100000"/>
              </a:lnSpc>
              <a:buNone/>
              <a:defRPr sz="1800" b="0" i="0">
                <a:solidFill>
                  <a:schemeClr val="bg1"/>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26" name="Content placeholder 47" descr="Click icon to add picture">
            <a:extLst>
              <a:ext uri="{FF2B5EF4-FFF2-40B4-BE49-F238E27FC236}">
                <a16:creationId xmlns:a16="http://schemas.microsoft.com/office/drawing/2014/main" id="{3CE3485A-395E-4C5F-A00F-D230FF7CFB93}"/>
              </a:ext>
            </a:extLst>
          </p:cNvPr>
          <p:cNvSpPr>
            <a:spLocks noGrp="1"/>
          </p:cNvSpPr>
          <p:nvPr>
            <p:ph type="body" sz="quarter" idx="29" hasCustomPrompt="1"/>
          </p:nvPr>
        </p:nvSpPr>
        <p:spPr>
          <a:xfrm>
            <a:off x="8375472" y="1076241"/>
            <a:ext cx="1904890" cy="1054728"/>
          </a:xfrm>
          <a:prstGeom prst="rect">
            <a:avLst/>
          </a:prstGeom>
        </p:spPr>
        <p:txBody>
          <a:bodyPr anchor="ctr">
            <a:noAutofit/>
          </a:bodyPr>
          <a:lstStyle>
            <a:lvl1pPr marL="0" indent="0" algn="ctr">
              <a:lnSpc>
                <a:spcPct val="113000"/>
              </a:lnSpc>
              <a:buNone/>
              <a:defRPr sz="1800" b="0" i="0">
                <a:solidFill>
                  <a:schemeClr val="bg1"/>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33" name="Content placeholder 47" descr="Click icon to add picture">
            <a:extLst>
              <a:ext uri="{FF2B5EF4-FFF2-40B4-BE49-F238E27FC236}">
                <a16:creationId xmlns:a16="http://schemas.microsoft.com/office/drawing/2014/main" id="{6A8DFBFF-5B07-49C6-ADB8-341FCD1E7531}"/>
              </a:ext>
            </a:extLst>
          </p:cNvPr>
          <p:cNvSpPr>
            <a:spLocks noGrp="1"/>
          </p:cNvSpPr>
          <p:nvPr>
            <p:ph type="body" sz="quarter" idx="30" hasCustomPrompt="1"/>
          </p:nvPr>
        </p:nvSpPr>
        <p:spPr>
          <a:xfrm>
            <a:off x="7321949" y="2844725"/>
            <a:ext cx="1914694" cy="1089194"/>
          </a:xfrm>
          <a:prstGeom prst="rect">
            <a:avLst/>
          </a:prstGeom>
        </p:spPr>
        <p:txBody>
          <a:bodyPr anchor="ctr">
            <a:noAutofit/>
          </a:bodyPr>
          <a:lstStyle>
            <a:lvl1pPr marL="0" indent="0" algn="ctr">
              <a:lnSpc>
                <a:spcPct val="113000"/>
              </a:lnSpc>
              <a:buNone/>
              <a:defRPr sz="1800" b="0" i="0">
                <a:solidFill>
                  <a:schemeClr val="bg1"/>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34" name="Content placeholder 47" descr="Click icon to add picture">
            <a:extLst>
              <a:ext uri="{FF2B5EF4-FFF2-40B4-BE49-F238E27FC236}">
                <a16:creationId xmlns:a16="http://schemas.microsoft.com/office/drawing/2014/main" id="{1AC7F192-CFC3-470A-9467-330212C6F52D}"/>
              </a:ext>
            </a:extLst>
          </p:cNvPr>
          <p:cNvSpPr>
            <a:spLocks noGrp="1"/>
          </p:cNvSpPr>
          <p:nvPr>
            <p:ph type="body" sz="quarter" idx="31" hasCustomPrompt="1"/>
          </p:nvPr>
        </p:nvSpPr>
        <p:spPr>
          <a:xfrm>
            <a:off x="9409651" y="2826795"/>
            <a:ext cx="1913128" cy="1107124"/>
          </a:xfrm>
          <a:prstGeom prst="rect">
            <a:avLst/>
          </a:prstGeom>
        </p:spPr>
        <p:txBody>
          <a:bodyPr anchor="ctr">
            <a:noAutofit/>
          </a:bodyPr>
          <a:lstStyle>
            <a:lvl1pPr marL="0" indent="0" algn="ctr">
              <a:lnSpc>
                <a:spcPct val="113000"/>
              </a:lnSpc>
              <a:buNone/>
              <a:defRPr sz="1800" b="0" i="0">
                <a:solidFill>
                  <a:schemeClr val="bg1"/>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35" name="Content placeholder 47" descr="Click icon to add picture">
            <a:extLst>
              <a:ext uri="{FF2B5EF4-FFF2-40B4-BE49-F238E27FC236}">
                <a16:creationId xmlns:a16="http://schemas.microsoft.com/office/drawing/2014/main" id="{A5D53FF3-B0CD-4D31-9128-2D2E0E89F09C}"/>
              </a:ext>
            </a:extLst>
          </p:cNvPr>
          <p:cNvSpPr>
            <a:spLocks noGrp="1"/>
          </p:cNvSpPr>
          <p:nvPr>
            <p:ph type="body" sz="quarter" idx="32" hasCustomPrompt="1"/>
          </p:nvPr>
        </p:nvSpPr>
        <p:spPr>
          <a:xfrm>
            <a:off x="8367234" y="4631270"/>
            <a:ext cx="1913128" cy="1075689"/>
          </a:xfrm>
          <a:prstGeom prst="rect">
            <a:avLst/>
          </a:prstGeom>
        </p:spPr>
        <p:txBody>
          <a:bodyPr anchor="ctr">
            <a:noAutofit/>
          </a:bodyPr>
          <a:lstStyle>
            <a:lvl1pPr marL="0" indent="0" algn="ctr">
              <a:lnSpc>
                <a:spcPct val="113000"/>
              </a:lnSpc>
              <a:buNone/>
              <a:defRPr sz="1800" b="0" i="0">
                <a:solidFill>
                  <a:schemeClr val="bg1"/>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6" name="Freeform: Shape 6">
            <a:extLst>
              <a:ext uri="{FF2B5EF4-FFF2-40B4-BE49-F238E27FC236}">
                <a16:creationId xmlns:a16="http://schemas.microsoft.com/office/drawing/2014/main" id="{4D27EAE5-5D14-4E2B-9A4E-E1CE7C26F40F}"/>
              </a:ext>
            </a:extLst>
          </p:cNvPr>
          <p:cNvSpPr/>
          <p:nvPr userDrawn="1"/>
        </p:nvSpPr>
        <p:spPr>
          <a:xfrm>
            <a:off x="630971" y="606175"/>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29" name="Freeform 28">
            <a:extLst>
              <a:ext uri="{FF2B5EF4-FFF2-40B4-BE49-F238E27FC236}">
                <a16:creationId xmlns:a16="http://schemas.microsoft.com/office/drawing/2014/main" id="{0B88ADED-0863-78D3-7710-E131932E965F}"/>
              </a:ext>
            </a:extLst>
          </p:cNvPr>
          <p:cNvSpPr/>
          <p:nvPr userDrawn="1"/>
        </p:nvSpPr>
        <p:spPr>
          <a:xfrm>
            <a:off x="10460480" y="505838"/>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8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8"/>
                </a:lnTo>
                <a:lnTo>
                  <a:pt x="956364" y="2159541"/>
                </a:lnTo>
                <a:lnTo>
                  <a:pt x="0" y="1623503"/>
                </a:lnTo>
                <a:lnTo>
                  <a:pt x="0" y="543733"/>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8" name="Freeform 27">
            <a:extLst>
              <a:ext uri="{FF2B5EF4-FFF2-40B4-BE49-F238E27FC236}">
                <a16:creationId xmlns:a16="http://schemas.microsoft.com/office/drawing/2014/main" id="{32435EB1-8BEE-9EEE-D9E4-E53D56B7E09C}"/>
              </a:ext>
            </a:extLst>
          </p:cNvPr>
          <p:cNvSpPr/>
          <p:nvPr userDrawn="1"/>
        </p:nvSpPr>
        <p:spPr>
          <a:xfrm>
            <a:off x="11498097" y="2436654"/>
            <a:ext cx="698022" cy="1868948"/>
          </a:xfrm>
          <a:custGeom>
            <a:avLst/>
            <a:gdLst>
              <a:gd name="connsiteX0" fmla="*/ 698022 w 698022"/>
              <a:gd name="connsiteY0" fmla="*/ 0 h 1868948"/>
              <a:gd name="connsiteX1" fmla="*/ 698022 w 698022"/>
              <a:gd name="connsiteY1" fmla="*/ 1868948 h 1868948"/>
              <a:gd name="connsiteX2" fmla="*/ 0 w 698022"/>
              <a:gd name="connsiteY2" fmla="*/ 1477709 h 1868948"/>
              <a:gd name="connsiteX3" fmla="*/ 0 w 698022"/>
              <a:gd name="connsiteY3" fmla="*/ 397939 h 1868948"/>
            </a:gdLst>
            <a:ahLst/>
            <a:cxnLst>
              <a:cxn ang="0">
                <a:pos x="connsiteX0" y="connsiteY0"/>
              </a:cxn>
              <a:cxn ang="0">
                <a:pos x="connsiteX1" y="connsiteY1"/>
              </a:cxn>
              <a:cxn ang="0">
                <a:pos x="connsiteX2" y="connsiteY2"/>
              </a:cxn>
              <a:cxn ang="0">
                <a:pos x="connsiteX3" y="connsiteY3"/>
              </a:cxn>
            </a:cxnLst>
            <a:rect l="l" t="t" r="r" b="b"/>
            <a:pathLst>
              <a:path w="698022" h="1868948">
                <a:moveTo>
                  <a:pt x="698022" y="0"/>
                </a:moveTo>
                <a:lnTo>
                  <a:pt x="698022" y="1868948"/>
                </a:lnTo>
                <a:lnTo>
                  <a:pt x="0" y="1477709"/>
                </a:lnTo>
                <a:lnTo>
                  <a:pt x="0" y="397939"/>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0" name="Freeform 29">
            <a:extLst>
              <a:ext uri="{FF2B5EF4-FFF2-40B4-BE49-F238E27FC236}">
                <a16:creationId xmlns:a16="http://schemas.microsoft.com/office/drawing/2014/main" id="{2692688E-3654-181E-6244-F2CED7612746}"/>
              </a:ext>
            </a:extLst>
          </p:cNvPr>
          <p:cNvSpPr/>
          <p:nvPr userDrawn="1"/>
        </p:nvSpPr>
        <p:spPr>
          <a:xfrm>
            <a:off x="10460480" y="4114794"/>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9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9"/>
                </a:lnTo>
                <a:lnTo>
                  <a:pt x="956364" y="2159541"/>
                </a:lnTo>
                <a:lnTo>
                  <a:pt x="0" y="1623503"/>
                </a:lnTo>
                <a:lnTo>
                  <a:pt x="0" y="543733"/>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1" name="Freeform: Shape 10">
            <a:extLst>
              <a:ext uri="{FF2B5EF4-FFF2-40B4-BE49-F238E27FC236}">
                <a16:creationId xmlns:a16="http://schemas.microsoft.com/office/drawing/2014/main" id="{01796F5D-2CC8-44C2-B5B5-E61BEFFF5A72}"/>
              </a:ext>
            </a:extLst>
          </p:cNvPr>
          <p:cNvSpPr/>
          <p:nvPr userDrawn="1"/>
        </p:nvSpPr>
        <p:spPr>
          <a:xfrm>
            <a:off x="5252937" y="2290859"/>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12" name="Freeform: Shape 11">
            <a:extLst>
              <a:ext uri="{FF2B5EF4-FFF2-40B4-BE49-F238E27FC236}">
                <a16:creationId xmlns:a16="http://schemas.microsoft.com/office/drawing/2014/main" id="{73093633-6A91-42B5-961C-4B3A5DDF2146}"/>
              </a:ext>
            </a:extLst>
          </p:cNvPr>
          <p:cNvSpPr/>
          <p:nvPr userDrawn="1"/>
        </p:nvSpPr>
        <p:spPr>
          <a:xfrm>
            <a:off x="6310033" y="405642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2" name="Footer Placeholder 1">
            <a:extLst>
              <a:ext uri="{FF2B5EF4-FFF2-40B4-BE49-F238E27FC236}">
                <a16:creationId xmlns:a16="http://schemas.microsoft.com/office/drawing/2014/main" id="{D6B1A7E0-D0BF-7FCA-D296-94BFC0D611C5}"/>
              </a:ext>
            </a:extLst>
          </p:cNvPr>
          <p:cNvSpPr>
            <a:spLocks noGrp="1"/>
          </p:cNvSpPr>
          <p:nvPr>
            <p:ph type="ftr" sz="quarter" idx="33"/>
          </p:nvPr>
        </p:nvSpPr>
        <p:spPr/>
        <p:txBody>
          <a:bodyPr/>
          <a:lstStyle/>
          <a:p>
            <a:r>
              <a:rPr lang="en-US" noProof="0"/>
              <a:t>Presentation Title</a:t>
            </a:r>
          </a:p>
        </p:txBody>
      </p:sp>
      <p:sp>
        <p:nvSpPr>
          <p:cNvPr id="3" name="Slide Number Placeholder 2">
            <a:extLst>
              <a:ext uri="{FF2B5EF4-FFF2-40B4-BE49-F238E27FC236}">
                <a16:creationId xmlns:a16="http://schemas.microsoft.com/office/drawing/2014/main" id="{FCAC10D1-DF42-8734-0793-84312B963E62}"/>
              </a:ext>
            </a:extLst>
          </p:cNvPr>
          <p:cNvSpPr>
            <a:spLocks noGrp="1"/>
          </p:cNvSpPr>
          <p:nvPr>
            <p:ph type="sldNum" sz="quarter" idx="34"/>
          </p:nvPr>
        </p:nvSpPr>
        <p:spPr/>
        <p:txBody>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862097048"/>
      </p:ext>
    </p:extLst>
  </p:cSld>
  <p:clrMapOvr>
    <a:masterClrMapping/>
  </p:clrMapOvr>
  <p:extLst>
    <p:ext uri="{DCECCB84-F9BA-43D5-87BE-67443E8EF086}">
      <p15:sldGuideLst xmlns:p15="http://schemas.microsoft.com/office/powerpoint/2012/main">
        <p15:guide id="1" orient="horz" pos="528">
          <p15:clr>
            <a:srgbClr val="FBAE40"/>
          </p15:clr>
        </p15:guide>
        <p15:guide id="2" pos="50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C1D3CF-F6AF-93EB-C40E-C278E58442C0}"/>
              </a:ext>
            </a:extLst>
          </p:cNvPr>
          <p:cNvSpPr>
            <a:spLocks noGrp="1"/>
          </p:cNvSpPr>
          <p:nvPr>
            <p:ph type="title"/>
          </p:nvPr>
        </p:nvSpPr>
        <p:spPr>
          <a:xfrm>
            <a:off x="509574" y="2096892"/>
            <a:ext cx="5117162" cy="1325563"/>
          </a:xfrm>
        </p:spPr>
        <p:txBody>
          <a:bodyPr>
            <a:noAutofit/>
          </a:bodyPr>
          <a:lstStyle/>
          <a:p>
            <a:r>
              <a:rPr lang="en-US"/>
              <a:t>Click to edit Master title style</a:t>
            </a:r>
          </a:p>
        </p:txBody>
      </p:sp>
      <p:sp>
        <p:nvSpPr>
          <p:cNvPr id="14" name="Content placeholder 47">
            <a:extLst>
              <a:ext uri="{FF2B5EF4-FFF2-40B4-BE49-F238E27FC236}">
                <a16:creationId xmlns:a16="http://schemas.microsoft.com/office/drawing/2014/main" id="{E61594E5-F661-407F-9B5E-62267D2E6AAD}"/>
              </a:ext>
            </a:extLst>
          </p:cNvPr>
          <p:cNvSpPr>
            <a:spLocks noGrp="1"/>
          </p:cNvSpPr>
          <p:nvPr>
            <p:ph type="body" sz="quarter" idx="28" hasCustomPrompt="1"/>
          </p:nvPr>
        </p:nvSpPr>
        <p:spPr>
          <a:xfrm>
            <a:off x="509574" y="3435546"/>
            <a:ext cx="4260180" cy="1294530"/>
          </a:xfrm>
          <a:prstGeom prst="rect">
            <a:avLst/>
          </a:prstGeom>
        </p:spPr>
        <p:txBody>
          <a:bodyPr>
            <a:noAutofit/>
          </a:bodyPr>
          <a:lstStyle>
            <a:lvl1pPr marL="0" indent="0">
              <a:lnSpc>
                <a:spcPct val="100000"/>
              </a:lnSpc>
              <a:buNone/>
              <a:defRPr sz="15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1" name="Picture Placeholder 20">
            <a:extLst>
              <a:ext uri="{FF2B5EF4-FFF2-40B4-BE49-F238E27FC236}">
                <a16:creationId xmlns:a16="http://schemas.microsoft.com/office/drawing/2014/main" id="{988BDF24-3B67-5B77-0D48-319FA7FD0F65}"/>
              </a:ext>
            </a:extLst>
          </p:cNvPr>
          <p:cNvSpPr>
            <a:spLocks noGrp="1"/>
          </p:cNvSpPr>
          <p:nvPr>
            <p:ph type="pic" sz="quarter" idx="51"/>
          </p:nvPr>
        </p:nvSpPr>
        <p:spPr>
          <a:xfrm>
            <a:off x="5745001" y="0"/>
            <a:ext cx="6446999" cy="6858000"/>
          </a:xfrm>
          <a:custGeom>
            <a:avLst/>
            <a:gdLst>
              <a:gd name="connsiteX0" fmla="*/ 2550369 w 6483642"/>
              <a:gd name="connsiteY0" fmla="*/ 0 h 6858000"/>
              <a:gd name="connsiteX1" fmla="*/ 4338592 w 6483642"/>
              <a:gd name="connsiteY1" fmla="*/ 0 h 6858000"/>
              <a:gd name="connsiteX2" fmla="*/ 6483642 w 6483642"/>
              <a:gd name="connsiteY2" fmla="*/ 1338386 h 6858000"/>
              <a:gd name="connsiteX3" fmla="*/ 6483642 w 6483642"/>
              <a:gd name="connsiteY3" fmla="*/ 5624376 h 6858000"/>
              <a:gd name="connsiteX4" fmla="*/ 4378767 w 6483642"/>
              <a:gd name="connsiteY4" fmla="*/ 6858000 h 6858000"/>
              <a:gd name="connsiteX5" fmla="*/ 2590564 w 6483642"/>
              <a:gd name="connsiteY5" fmla="*/ 6858000 h 6858000"/>
              <a:gd name="connsiteX6" fmla="*/ 133 w 6483642"/>
              <a:gd name="connsiteY6" fmla="*/ 5332429 h 6858000"/>
              <a:gd name="connsiteX7" fmla="*/ 20164 w 6483642"/>
              <a:gd name="connsiteY7" fmla="*/ 1404433 h 6858000"/>
              <a:gd name="connsiteX0" fmla="*/ 2530205 w 6463478"/>
              <a:gd name="connsiteY0" fmla="*/ 0 h 6858000"/>
              <a:gd name="connsiteX1" fmla="*/ 4318428 w 6463478"/>
              <a:gd name="connsiteY1" fmla="*/ 0 h 6858000"/>
              <a:gd name="connsiteX2" fmla="*/ 6463478 w 6463478"/>
              <a:gd name="connsiteY2" fmla="*/ 1338386 h 6858000"/>
              <a:gd name="connsiteX3" fmla="*/ 6463478 w 6463478"/>
              <a:gd name="connsiteY3" fmla="*/ 5624376 h 6858000"/>
              <a:gd name="connsiteX4" fmla="*/ 4358603 w 6463478"/>
              <a:gd name="connsiteY4" fmla="*/ 6858000 h 6858000"/>
              <a:gd name="connsiteX5" fmla="*/ 2570400 w 6463478"/>
              <a:gd name="connsiteY5" fmla="*/ 6858000 h 6858000"/>
              <a:gd name="connsiteX6" fmla="*/ 17140 w 6463478"/>
              <a:gd name="connsiteY6" fmla="*/ 5339864 h 6858000"/>
              <a:gd name="connsiteX7" fmla="*/ 0 w 6463478"/>
              <a:gd name="connsiteY7" fmla="*/ 1404433 h 6858000"/>
              <a:gd name="connsiteX8" fmla="*/ 2530205 w 6463478"/>
              <a:gd name="connsiteY8" fmla="*/ 0 h 6858000"/>
              <a:gd name="connsiteX0" fmla="*/ 2513726 w 6446999"/>
              <a:gd name="connsiteY0" fmla="*/ 0 h 6858000"/>
              <a:gd name="connsiteX1" fmla="*/ 4301949 w 6446999"/>
              <a:gd name="connsiteY1" fmla="*/ 0 h 6858000"/>
              <a:gd name="connsiteX2" fmla="*/ 6446999 w 6446999"/>
              <a:gd name="connsiteY2" fmla="*/ 1338386 h 6858000"/>
              <a:gd name="connsiteX3" fmla="*/ 6446999 w 6446999"/>
              <a:gd name="connsiteY3" fmla="*/ 5624376 h 6858000"/>
              <a:gd name="connsiteX4" fmla="*/ 4342124 w 6446999"/>
              <a:gd name="connsiteY4" fmla="*/ 6858000 h 6858000"/>
              <a:gd name="connsiteX5" fmla="*/ 2553921 w 6446999"/>
              <a:gd name="connsiteY5" fmla="*/ 6858000 h 6858000"/>
              <a:gd name="connsiteX6" fmla="*/ 661 w 6446999"/>
              <a:gd name="connsiteY6" fmla="*/ 5339864 h 6858000"/>
              <a:gd name="connsiteX7" fmla="*/ 299 w 6446999"/>
              <a:gd name="connsiteY7" fmla="*/ 1396044 h 6858000"/>
              <a:gd name="connsiteX8" fmla="*/ 2513726 w 6446999"/>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46999" h="6858000">
                <a:moveTo>
                  <a:pt x="2513726" y="0"/>
                </a:moveTo>
                <a:lnTo>
                  <a:pt x="4301949" y="0"/>
                </a:lnTo>
                <a:lnTo>
                  <a:pt x="6446999" y="1338386"/>
                </a:lnTo>
                <a:lnTo>
                  <a:pt x="6446999" y="5624376"/>
                </a:lnTo>
                <a:lnTo>
                  <a:pt x="4342124" y="6858000"/>
                </a:lnTo>
                <a:lnTo>
                  <a:pt x="2553921" y="6858000"/>
                </a:lnTo>
                <a:lnTo>
                  <a:pt x="661" y="5339864"/>
                </a:lnTo>
                <a:cubicBezTo>
                  <a:pt x="-1473" y="4048155"/>
                  <a:pt x="2433" y="2687753"/>
                  <a:pt x="299" y="1396044"/>
                </a:cubicBezTo>
                <a:lnTo>
                  <a:pt x="2513726" y="0"/>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dirty="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a:p>
        </p:txBody>
      </p:sp>
      <p:sp>
        <p:nvSpPr>
          <p:cNvPr id="5" name="Footer Placeholder 4">
            <a:extLst>
              <a:ext uri="{FF2B5EF4-FFF2-40B4-BE49-F238E27FC236}">
                <a16:creationId xmlns:a16="http://schemas.microsoft.com/office/drawing/2014/main" id="{41F6C45B-70BB-86F1-1866-F93BEC26ACF8}"/>
              </a:ext>
            </a:extLst>
          </p:cNvPr>
          <p:cNvSpPr>
            <a:spLocks noGrp="1"/>
          </p:cNvSpPr>
          <p:nvPr>
            <p:ph type="ftr" sz="quarter" idx="52"/>
          </p:nvPr>
        </p:nvSpPr>
        <p:spPr/>
        <p:txBody>
          <a:bodyPr>
            <a:noAutofit/>
          </a:bodyPr>
          <a:lstStyle/>
          <a:p>
            <a:r>
              <a:rPr lang="en-US" noProof="0"/>
              <a:t>Presentation Title</a:t>
            </a:r>
          </a:p>
        </p:txBody>
      </p:sp>
      <p:sp>
        <p:nvSpPr>
          <p:cNvPr id="7" name="Slide Number Placeholder 6">
            <a:extLst>
              <a:ext uri="{FF2B5EF4-FFF2-40B4-BE49-F238E27FC236}">
                <a16:creationId xmlns:a16="http://schemas.microsoft.com/office/drawing/2014/main" id="{0870044D-485D-043B-9D5B-C01AA8E06447}"/>
              </a:ext>
            </a:extLst>
          </p:cNvPr>
          <p:cNvSpPr>
            <a:spLocks noGrp="1"/>
          </p:cNvSpPr>
          <p:nvPr>
            <p:ph type="sldNum" sz="quarter" idx="53"/>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416125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Title Placeholder 4">
            <a:extLst>
              <a:ext uri="{FF2B5EF4-FFF2-40B4-BE49-F238E27FC236}">
                <a16:creationId xmlns:a16="http://schemas.microsoft.com/office/drawing/2014/main" id="{F73BF8E3-2426-5D65-6582-D4B03C765A5D}"/>
              </a:ext>
            </a:extLst>
          </p:cNvPr>
          <p:cNvSpPr>
            <a:spLocks noGrp="1"/>
          </p:cNvSpPr>
          <p:nvPr>
            <p:ph type="title"/>
          </p:nvPr>
        </p:nvSpPr>
        <p:spPr>
          <a:xfrm>
            <a:off x="6710510" y="2016579"/>
            <a:ext cx="4441188" cy="2775857"/>
          </a:xfrm>
          <a:prstGeom prst="rect">
            <a:avLst/>
          </a:prstGeom>
        </p:spPr>
        <p:txBody>
          <a:bodyPr vert="horz" lIns="91440" tIns="45720" rIns="91440" bIns="45720" rtlCol="0" anchor="ctr">
            <a:noAutofit/>
          </a:bodyPr>
          <a:lstStyle/>
          <a:p>
            <a:r>
              <a:rPr lang="en-US"/>
              <a:t>Click to edit Master title style</a:t>
            </a:r>
          </a:p>
        </p:txBody>
      </p:sp>
      <p:sp>
        <p:nvSpPr>
          <p:cNvPr id="18" name="Hexagon 17">
            <a:extLst>
              <a:ext uri="{FF2B5EF4-FFF2-40B4-BE49-F238E27FC236}">
                <a16:creationId xmlns:a16="http://schemas.microsoft.com/office/drawing/2014/main" id="{ADF8D8A3-175E-9A50-A98B-3766DAAB5EE2}"/>
              </a:ext>
            </a:extLst>
          </p:cNvPr>
          <p:cNvSpPr/>
          <p:nvPr userDrawn="1"/>
        </p:nvSpPr>
        <p:spPr>
          <a:xfrm rot="5400000">
            <a:off x="1308232" y="2004972"/>
            <a:ext cx="3593592" cy="2880360"/>
          </a:xfrm>
          <a:prstGeom prst="hexagon">
            <a:avLst>
              <a:gd name="adj" fmla="val 31211"/>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1" name="Text 47" descr="Click icon to add picture">
            <a:extLst>
              <a:ext uri="{FF2B5EF4-FFF2-40B4-BE49-F238E27FC236}">
                <a16:creationId xmlns:a16="http://schemas.microsoft.com/office/drawing/2014/main" id="{B264F104-ED4D-9A7F-E598-295893E05B7F}"/>
              </a:ext>
            </a:extLst>
          </p:cNvPr>
          <p:cNvSpPr>
            <a:spLocks noGrp="1"/>
          </p:cNvSpPr>
          <p:nvPr>
            <p:ph type="body" sz="quarter" idx="28" hasCustomPrompt="1"/>
          </p:nvPr>
        </p:nvSpPr>
        <p:spPr>
          <a:xfrm>
            <a:off x="2319235" y="2911781"/>
            <a:ext cx="1570612" cy="1070829"/>
          </a:xfrm>
          <a:prstGeom prst="rect">
            <a:avLst/>
          </a:prstGeom>
        </p:spPr>
        <p:txBody>
          <a:bodyPr>
            <a:noAutofit/>
          </a:bodyPr>
          <a:lstStyle>
            <a:lvl1pPr marL="0" indent="0" algn="ctr">
              <a:lnSpc>
                <a:spcPct val="113000"/>
              </a:lnSpc>
              <a:buNone/>
              <a:defRPr sz="1800" b="1" cap="all" baseline="0">
                <a:solidFill>
                  <a:schemeClr val="tx2"/>
                </a:solidFill>
              </a:defRPr>
            </a:lvl1pPr>
            <a:lvl2pPr>
              <a:defRPr sz="1000"/>
            </a:lvl2pPr>
            <a:lvl3pPr>
              <a:defRPr sz="900"/>
            </a:lvl3pPr>
            <a:lvl4pPr>
              <a:defRPr sz="800"/>
            </a:lvl4pPr>
            <a:lvl5pPr>
              <a:defRPr sz="800"/>
            </a:lvl5pPr>
          </a:lstStyle>
          <a:p>
            <a:pPr lvl="0"/>
            <a:r>
              <a:rPr lang="en-US" altLang="zh-CN"/>
              <a:t>Click to edit Master title style </a:t>
            </a:r>
          </a:p>
        </p:txBody>
      </p:sp>
      <p:sp>
        <p:nvSpPr>
          <p:cNvPr id="17" name="Picture Placeholder 16">
            <a:extLst>
              <a:ext uri="{FF2B5EF4-FFF2-40B4-BE49-F238E27FC236}">
                <a16:creationId xmlns:a16="http://schemas.microsoft.com/office/drawing/2014/main" id="{7A084A88-6A62-9495-6CFE-1127D5CAAAB2}"/>
              </a:ext>
            </a:extLst>
          </p:cNvPr>
          <p:cNvSpPr>
            <a:spLocks noGrp="1"/>
          </p:cNvSpPr>
          <p:nvPr>
            <p:ph type="pic" sz="quarter" idx="47"/>
          </p:nvPr>
        </p:nvSpPr>
        <p:spPr>
          <a:xfrm>
            <a:off x="581710" y="555648"/>
            <a:ext cx="5045662" cy="5783096"/>
          </a:xfrm>
          <a:custGeom>
            <a:avLst/>
            <a:gdLst>
              <a:gd name="connsiteX0" fmla="*/ 2523318 w 5045662"/>
              <a:gd name="connsiteY0" fmla="*/ 1092708 h 5783096"/>
              <a:gd name="connsiteX1" fmla="*/ 1083139 w 5045662"/>
              <a:gd name="connsiteY1" fmla="*/ 1991697 h 5783096"/>
              <a:gd name="connsiteX2" fmla="*/ 1083139 w 5045662"/>
              <a:gd name="connsiteY2" fmla="*/ 3787311 h 5783096"/>
              <a:gd name="connsiteX3" fmla="*/ 2523318 w 5045662"/>
              <a:gd name="connsiteY3" fmla="*/ 4686300 h 5783096"/>
              <a:gd name="connsiteX4" fmla="*/ 3963497 w 5045662"/>
              <a:gd name="connsiteY4" fmla="*/ 3787311 h 5783096"/>
              <a:gd name="connsiteX5" fmla="*/ 3963497 w 5045662"/>
              <a:gd name="connsiteY5" fmla="*/ 1991697 h 5783096"/>
              <a:gd name="connsiteX6" fmla="*/ 2470122 w 5045662"/>
              <a:gd name="connsiteY6" fmla="*/ 0 h 5783096"/>
              <a:gd name="connsiteX7" fmla="*/ 5037208 w 5045662"/>
              <a:gd name="connsiteY7" fmla="*/ 1458369 h 5783096"/>
              <a:gd name="connsiteX8" fmla="*/ 5045662 w 5045662"/>
              <a:gd name="connsiteY8" fmla="*/ 4339769 h 5783096"/>
              <a:gd name="connsiteX9" fmla="*/ 2561576 w 5045662"/>
              <a:gd name="connsiteY9" fmla="*/ 5783096 h 5783096"/>
              <a:gd name="connsiteX10" fmla="*/ 24164 w 5045662"/>
              <a:gd name="connsiteY10" fmla="*/ 4354881 h 5783096"/>
              <a:gd name="connsiteX11" fmla="*/ 0 w 5045662"/>
              <a:gd name="connsiteY11" fmla="*/ 1453765 h 5783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5662" h="5783096">
                <a:moveTo>
                  <a:pt x="2523318" y="1092708"/>
                </a:moveTo>
                <a:lnTo>
                  <a:pt x="1083139" y="1991697"/>
                </a:lnTo>
                <a:lnTo>
                  <a:pt x="1083139" y="3787311"/>
                </a:lnTo>
                <a:lnTo>
                  <a:pt x="2523318" y="4686300"/>
                </a:lnTo>
                <a:lnTo>
                  <a:pt x="3963497" y="3787311"/>
                </a:lnTo>
                <a:lnTo>
                  <a:pt x="3963497" y="1991697"/>
                </a:lnTo>
                <a:close/>
                <a:moveTo>
                  <a:pt x="2470122" y="0"/>
                </a:moveTo>
                <a:lnTo>
                  <a:pt x="5037208" y="1458369"/>
                </a:lnTo>
                <a:cubicBezTo>
                  <a:pt x="5040026" y="2418836"/>
                  <a:pt x="5042844" y="3379302"/>
                  <a:pt x="5045662" y="4339769"/>
                </a:cubicBezTo>
                <a:lnTo>
                  <a:pt x="2561576" y="5783096"/>
                </a:lnTo>
                <a:lnTo>
                  <a:pt x="24164" y="4354881"/>
                </a:lnTo>
                <a:lnTo>
                  <a:pt x="0" y="1453765"/>
                </a:lnTo>
                <a:close/>
              </a:path>
            </a:pathLst>
          </a:custGeom>
        </p:spPr>
        <p:txBody>
          <a:bodyPr wrap="square" tIns="457200">
            <a:noAutofit/>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340771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2BC57-1D8D-9F59-24F9-1E8232279959}"/>
              </a:ext>
            </a:extLst>
          </p:cNvPr>
          <p:cNvSpPr>
            <a:spLocks noGrp="1"/>
          </p:cNvSpPr>
          <p:nvPr>
            <p:ph type="title"/>
          </p:nvPr>
        </p:nvSpPr>
        <p:spPr>
          <a:xfrm>
            <a:off x="587829" y="507076"/>
            <a:ext cx="10515600" cy="1115434"/>
          </a:xfrm>
        </p:spPr>
        <p:txBody>
          <a:bodyPr/>
          <a:lstStyle/>
          <a:p>
            <a:r>
              <a:rPr lang="en-US"/>
              <a:t>Click to edit Master title style</a:t>
            </a:r>
          </a:p>
        </p:txBody>
      </p:sp>
      <p:sp>
        <p:nvSpPr>
          <p:cNvPr id="11" name="Content placeholder 47">
            <a:extLst>
              <a:ext uri="{FF2B5EF4-FFF2-40B4-BE49-F238E27FC236}">
                <a16:creationId xmlns:a16="http://schemas.microsoft.com/office/drawing/2014/main" id="{561744A6-D3EA-42C3-8E71-3BB8BA1E6149}"/>
              </a:ext>
            </a:extLst>
          </p:cNvPr>
          <p:cNvSpPr>
            <a:spLocks noGrp="1"/>
          </p:cNvSpPr>
          <p:nvPr>
            <p:ph type="chart" sz="quarter" idx="27" hasCustomPrompt="1"/>
          </p:nvPr>
        </p:nvSpPr>
        <p:spPr>
          <a:xfrm>
            <a:off x="587829" y="1622510"/>
            <a:ext cx="10889796" cy="4155757"/>
          </a:xfrm>
          <a:prstGeom prst="rect">
            <a:avLst/>
          </a:prstGeom>
        </p:spPr>
        <p:txBody>
          <a:bodyPr/>
          <a:lstStyle>
            <a:lvl1pPr>
              <a:defRPr>
                <a:solidFill>
                  <a:schemeClr val="bg1"/>
                </a:solidFill>
              </a:defRPr>
            </a:lvl1pPr>
          </a:lstStyle>
          <a:p>
            <a:r>
              <a:rPr lang="en-US" altLang="zh-CN"/>
              <a:t>Click to edit master text style</a:t>
            </a:r>
            <a:endParaRPr lang="zh-CN" altLang="en-US"/>
          </a:p>
        </p:txBody>
      </p:sp>
      <p:sp>
        <p:nvSpPr>
          <p:cNvPr id="3" name="Footer Placeholder 2">
            <a:extLst>
              <a:ext uri="{FF2B5EF4-FFF2-40B4-BE49-F238E27FC236}">
                <a16:creationId xmlns:a16="http://schemas.microsoft.com/office/drawing/2014/main" id="{D1C82179-6F61-D1EC-D800-74B748B37F0E}"/>
              </a:ext>
            </a:extLst>
          </p:cNvPr>
          <p:cNvSpPr>
            <a:spLocks noGrp="1"/>
          </p:cNvSpPr>
          <p:nvPr>
            <p:ph type="ftr" sz="quarter" idx="28"/>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38803A51-0211-9F66-D20B-444BC94AA39E}"/>
              </a:ext>
            </a:extLst>
          </p:cNvPr>
          <p:cNvSpPr>
            <a:spLocks noGrp="1"/>
          </p:cNvSpPr>
          <p:nvPr>
            <p:ph type="sldNum" sz="quarter" idx="29"/>
          </p:nvPr>
        </p:nvSpPr>
        <p:spPr/>
        <p:txBody>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267682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design">
    <p:spTree>
      <p:nvGrpSpPr>
        <p:cNvPr id="1" name=""/>
        <p:cNvGrpSpPr/>
        <p:nvPr/>
      </p:nvGrpSpPr>
      <p:grpSpPr>
        <a:xfrm>
          <a:off x="0" y="0"/>
          <a:ext cx="0" cy="0"/>
          <a:chOff x="0" y="0"/>
          <a:chExt cx="0" cy="0"/>
        </a:xfrm>
      </p:grpSpPr>
      <p:sp>
        <p:nvSpPr>
          <p:cNvPr id="11" name="Title Placeholder 4">
            <a:extLst>
              <a:ext uri="{FF2B5EF4-FFF2-40B4-BE49-F238E27FC236}">
                <a16:creationId xmlns:a16="http://schemas.microsoft.com/office/drawing/2014/main" id="{05751864-B11A-0286-13EA-2AC2A2C8DD5D}"/>
              </a:ext>
            </a:extLst>
          </p:cNvPr>
          <p:cNvSpPr>
            <a:spLocks noGrp="1"/>
          </p:cNvSpPr>
          <p:nvPr>
            <p:ph type="title"/>
          </p:nvPr>
        </p:nvSpPr>
        <p:spPr>
          <a:xfrm>
            <a:off x="581709" y="721538"/>
            <a:ext cx="10889796" cy="1418998"/>
          </a:xfrm>
          <a:prstGeom prst="rect">
            <a:avLst/>
          </a:prstGeom>
        </p:spPr>
        <p:txBody>
          <a:bodyPr vert="horz" lIns="91440" tIns="45720" rIns="91440" bIns="45720" rtlCol="0" anchor="t">
            <a:noAutofit/>
          </a:bodyPr>
          <a:lstStyle/>
          <a:p>
            <a:r>
              <a:rPr lang="en-US"/>
              <a:t>Click to edit Master title style</a:t>
            </a:r>
          </a:p>
        </p:txBody>
      </p:sp>
      <p:sp>
        <p:nvSpPr>
          <p:cNvPr id="10" name="Table placeholder">
            <a:extLst>
              <a:ext uri="{FF2B5EF4-FFF2-40B4-BE49-F238E27FC236}">
                <a16:creationId xmlns:a16="http://schemas.microsoft.com/office/drawing/2014/main" id="{CFC5FF09-DE50-4155-81A0-5DD9B700F205}"/>
              </a:ext>
            </a:extLst>
          </p:cNvPr>
          <p:cNvSpPr>
            <a:spLocks noGrp="1"/>
          </p:cNvSpPr>
          <p:nvPr>
            <p:ph type="tbl" sz="quarter" idx="27" hasCustomPrompt="1"/>
          </p:nvPr>
        </p:nvSpPr>
        <p:spPr>
          <a:xfrm>
            <a:off x="581709" y="1614198"/>
            <a:ext cx="10889796" cy="4317856"/>
          </a:xfrm>
          <a:prstGeom prst="rect">
            <a:avLst/>
          </a:prstGeom>
        </p:spPr>
        <p:txBody>
          <a:bodyPr>
            <a:noAutofit/>
          </a:bodyPr>
          <a:lstStyle>
            <a:lvl1pPr>
              <a:defRPr>
                <a:solidFill>
                  <a:schemeClr val="bg1"/>
                </a:solidFill>
              </a:defRPr>
            </a:lvl1pPr>
          </a:lstStyle>
          <a:p>
            <a:r>
              <a:rPr lang="en-US" altLang="zh-CN"/>
              <a:t>Click to edit master text style</a:t>
            </a:r>
            <a:endParaRPr lang="zh-CN" altLang="en-US"/>
          </a:p>
        </p:txBody>
      </p:sp>
      <p:sp>
        <p:nvSpPr>
          <p:cNvPr id="9" name="Freeform: Shape 5">
            <a:extLst>
              <a:ext uri="{FF2B5EF4-FFF2-40B4-BE49-F238E27FC236}">
                <a16:creationId xmlns:a16="http://schemas.microsoft.com/office/drawing/2014/main" id="{3F619E6B-153E-B522-47EB-4104C405736C}"/>
              </a:ext>
            </a:extLst>
          </p:cNvPr>
          <p:cNvSpPr/>
          <p:nvPr userDrawn="1"/>
        </p:nvSpPr>
        <p:spPr>
          <a:xfrm>
            <a:off x="10551278" y="4665388"/>
            <a:ext cx="603952" cy="68174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12" name="Freeform 11">
            <a:extLst>
              <a:ext uri="{FF2B5EF4-FFF2-40B4-BE49-F238E27FC236}">
                <a16:creationId xmlns:a16="http://schemas.microsoft.com/office/drawing/2014/main" id="{687A7B3D-E004-6D6A-5979-8F1BADBC9237}"/>
              </a:ext>
            </a:extLst>
          </p:cNvPr>
          <p:cNvSpPr/>
          <p:nvPr userDrawn="1"/>
        </p:nvSpPr>
        <p:spPr>
          <a:xfrm>
            <a:off x="10524774" y="5146146"/>
            <a:ext cx="1667226" cy="1711855"/>
          </a:xfrm>
          <a:custGeom>
            <a:avLst/>
            <a:gdLst>
              <a:gd name="connsiteX0" fmla="*/ 998834 w 1667226"/>
              <a:gd name="connsiteY0" fmla="*/ 0 h 1711855"/>
              <a:gd name="connsiteX1" fmla="*/ 1667226 w 1667226"/>
              <a:gd name="connsiteY1" fmla="*/ 373790 h 1711855"/>
              <a:gd name="connsiteX2" fmla="*/ 1667226 w 1667226"/>
              <a:gd name="connsiteY2" fmla="*/ 1711855 h 1711855"/>
              <a:gd name="connsiteX3" fmla="*/ 48502 w 1667226"/>
              <a:gd name="connsiteY3" fmla="*/ 1711855 h 1711855"/>
              <a:gd name="connsiteX4" fmla="*/ 0 w 1667226"/>
              <a:gd name="connsiteY4" fmla="*/ 1684915 h 1711855"/>
              <a:gd name="connsiteX5" fmla="*/ 0 w 1667226"/>
              <a:gd name="connsiteY5" fmla="*/ 564300 h 1711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7226" h="1711855">
                <a:moveTo>
                  <a:pt x="998834" y="0"/>
                </a:moveTo>
                <a:lnTo>
                  <a:pt x="1667226" y="373790"/>
                </a:lnTo>
                <a:lnTo>
                  <a:pt x="1667226" y="1711855"/>
                </a:lnTo>
                <a:lnTo>
                  <a:pt x="48502" y="1711855"/>
                </a:lnTo>
                <a:lnTo>
                  <a:pt x="0" y="1684915"/>
                </a:lnTo>
                <a:lnTo>
                  <a:pt x="0" y="564300"/>
                </a:ln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1">
            <a:extLst>
              <a:ext uri="{FF2B5EF4-FFF2-40B4-BE49-F238E27FC236}">
                <a16:creationId xmlns:a16="http://schemas.microsoft.com/office/drawing/2014/main" id="{A4CA3A93-BDBF-112D-54A0-05BF6B06BCC1}"/>
              </a:ext>
            </a:extLst>
          </p:cNvPr>
          <p:cNvSpPr/>
          <p:nvPr userDrawn="1"/>
        </p:nvSpPr>
        <p:spPr>
          <a:xfrm>
            <a:off x="10177285" y="5347130"/>
            <a:ext cx="748554" cy="85636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2"/>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2" name="Footer Placeholder 1">
            <a:extLst>
              <a:ext uri="{FF2B5EF4-FFF2-40B4-BE49-F238E27FC236}">
                <a16:creationId xmlns:a16="http://schemas.microsoft.com/office/drawing/2014/main" id="{5F7A154B-D8F5-C1FB-307D-496380875BD1}"/>
              </a:ext>
            </a:extLst>
          </p:cNvPr>
          <p:cNvSpPr>
            <a:spLocks noGrp="1"/>
          </p:cNvSpPr>
          <p:nvPr>
            <p:ph type="ftr" sz="quarter" idx="28"/>
          </p:nvPr>
        </p:nvSpPr>
        <p:spPr/>
        <p:txBody>
          <a:bodyPr>
            <a:noAutofit/>
          </a:bodyPr>
          <a:lstStyle/>
          <a:p>
            <a:r>
              <a:rPr lang="en-US" noProof="0"/>
              <a:t>Presentation Title</a:t>
            </a:r>
          </a:p>
        </p:txBody>
      </p:sp>
      <p:sp>
        <p:nvSpPr>
          <p:cNvPr id="5" name="Slide Number Placeholder 4">
            <a:extLst>
              <a:ext uri="{FF2B5EF4-FFF2-40B4-BE49-F238E27FC236}">
                <a16:creationId xmlns:a16="http://schemas.microsoft.com/office/drawing/2014/main" id="{D728715E-D2CE-A33E-1A28-4E627F239BBE}"/>
              </a:ext>
            </a:extLst>
          </p:cNvPr>
          <p:cNvSpPr>
            <a:spLocks noGrp="1"/>
          </p:cNvSpPr>
          <p:nvPr>
            <p:ph type="sldNum" sz="quarter" idx="29"/>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212125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58E95-E9E1-28E6-FB2F-DE808892233F}"/>
              </a:ext>
            </a:extLst>
          </p:cNvPr>
          <p:cNvSpPr>
            <a:spLocks noGrp="1"/>
          </p:cNvSpPr>
          <p:nvPr>
            <p:ph type="title" hasCustomPrompt="1"/>
          </p:nvPr>
        </p:nvSpPr>
        <p:spPr>
          <a:xfrm>
            <a:off x="6099079" y="1856195"/>
            <a:ext cx="4518122" cy="1688906"/>
          </a:xfrm>
        </p:spPr>
        <p:txBody>
          <a:bodyPr anchor="b">
            <a:noAutofit/>
          </a:bodyPr>
          <a:lstStyle>
            <a:lvl1pPr>
              <a:defRPr sz="2700">
                <a:latin typeface="+mn-lt"/>
              </a:defRPr>
            </a:lvl1pPr>
          </a:lstStyle>
          <a:p>
            <a:r>
              <a:rPr lang="en-US" noProof="0"/>
              <a:t>Click to edit </a:t>
            </a:r>
            <a:r>
              <a:rPr lang="en-US" altLang="zh-CN" noProof="0"/>
              <a:t>Text </a:t>
            </a:r>
            <a:r>
              <a:rPr lang="en-US" noProof="0"/>
              <a:t>style</a:t>
            </a:r>
          </a:p>
        </p:txBody>
      </p:sp>
      <p:sp>
        <p:nvSpPr>
          <p:cNvPr id="11" name="subtitle 47">
            <a:extLst>
              <a:ext uri="{FF2B5EF4-FFF2-40B4-BE49-F238E27FC236}">
                <a16:creationId xmlns:a16="http://schemas.microsoft.com/office/drawing/2014/main" id="{3B45AD65-2B81-A368-E5F0-5C61D0B1DFEB}"/>
              </a:ext>
            </a:extLst>
          </p:cNvPr>
          <p:cNvSpPr>
            <a:spLocks noGrp="1"/>
          </p:cNvSpPr>
          <p:nvPr>
            <p:ph type="body" sz="quarter" idx="29" hasCustomPrompt="1"/>
          </p:nvPr>
        </p:nvSpPr>
        <p:spPr>
          <a:xfrm>
            <a:off x="6095999" y="3695015"/>
            <a:ext cx="4672693" cy="1688906"/>
          </a:xfrm>
          <a:prstGeom prst="rect">
            <a:avLst/>
          </a:prstGeom>
        </p:spPr>
        <p:txBody>
          <a:bodyPr>
            <a:noAutofit/>
          </a:bodyPr>
          <a:lstStyle>
            <a:lvl1pPr marL="0" indent="0">
              <a:lnSpc>
                <a:spcPct val="100000"/>
              </a:lnSpc>
              <a:buNone/>
              <a:defRPr sz="1500" b="0">
                <a:solidFill>
                  <a:schemeClr val="accent2"/>
                </a:solidFill>
                <a:latin typeface="+mn-lt"/>
              </a:defRPr>
            </a:lvl1pPr>
            <a:lvl2pPr>
              <a:defRPr sz="1000"/>
            </a:lvl2pPr>
            <a:lvl3pPr>
              <a:defRPr sz="900"/>
            </a:lvl3pPr>
            <a:lvl4pPr>
              <a:defRPr sz="800"/>
            </a:lvl4pPr>
            <a:lvl5pPr>
              <a:defRPr sz="800"/>
            </a:lvl5pPr>
          </a:lstStyle>
          <a:p>
            <a:pPr lvl="0"/>
            <a:r>
              <a:rPr lang="en-US" altLang="zh-CN" noProof="0"/>
              <a:t>Click to edit Master text styles </a:t>
            </a:r>
          </a:p>
        </p:txBody>
      </p:sp>
      <p:sp>
        <p:nvSpPr>
          <p:cNvPr id="4" name="Freeform: Shape 5">
            <a:extLst>
              <a:ext uri="{FF2B5EF4-FFF2-40B4-BE49-F238E27FC236}">
                <a16:creationId xmlns:a16="http://schemas.microsoft.com/office/drawing/2014/main" id="{0CA4AA19-0D07-46AB-AC12-64054BBBB499}"/>
              </a:ext>
            </a:extLst>
          </p:cNvPr>
          <p:cNvSpPr/>
          <p:nvPr userDrawn="1"/>
        </p:nvSpPr>
        <p:spPr>
          <a:xfrm>
            <a:off x="3843559" y="722518"/>
            <a:ext cx="1244907" cy="140525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5" name="Freeform: Shape 6">
            <a:extLst>
              <a:ext uri="{FF2B5EF4-FFF2-40B4-BE49-F238E27FC236}">
                <a16:creationId xmlns:a16="http://schemas.microsoft.com/office/drawing/2014/main" id="{DF781D9E-0DF5-4DDA-84E6-35DFB054158C}"/>
              </a:ext>
            </a:extLst>
          </p:cNvPr>
          <p:cNvSpPr/>
          <p:nvPr userDrawn="1"/>
        </p:nvSpPr>
        <p:spPr>
          <a:xfrm>
            <a:off x="1223929" y="1436914"/>
            <a:ext cx="2857005" cy="326977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noProof="0"/>
          </a:p>
        </p:txBody>
      </p:sp>
      <p:sp>
        <p:nvSpPr>
          <p:cNvPr id="6" name="Freeform: Shape 7">
            <a:extLst>
              <a:ext uri="{FF2B5EF4-FFF2-40B4-BE49-F238E27FC236}">
                <a16:creationId xmlns:a16="http://schemas.microsoft.com/office/drawing/2014/main" id="{86BA1075-E23C-4BC9-8F67-B2E408F864D2}"/>
              </a:ext>
            </a:extLst>
          </p:cNvPr>
          <p:cNvSpPr/>
          <p:nvPr userDrawn="1"/>
        </p:nvSpPr>
        <p:spPr>
          <a:xfrm>
            <a:off x="758702" y="3457554"/>
            <a:ext cx="1208037" cy="138175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noProof="0"/>
          </a:p>
        </p:txBody>
      </p:sp>
      <p:sp>
        <p:nvSpPr>
          <p:cNvPr id="8" name="Freeform: Shape 11">
            <a:extLst>
              <a:ext uri="{FF2B5EF4-FFF2-40B4-BE49-F238E27FC236}">
                <a16:creationId xmlns:a16="http://schemas.microsoft.com/office/drawing/2014/main" id="{B2A4CA75-D17E-243B-9C56-A63C75AF6D56}"/>
              </a:ext>
            </a:extLst>
          </p:cNvPr>
          <p:cNvSpPr/>
          <p:nvPr userDrawn="1"/>
        </p:nvSpPr>
        <p:spPr>
          <a:xfrm>
            <a:off x="2917915" y="4662164"/>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2"/>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Posterama Text SemiBold"/>
              <a:ea typeface="+mn-ea"/>
              <a:cs typeface="+mn-cs"/>
            </a:endParaRPr>
          </a:p>
        </p:txBody>
      </p:sp>
      <p:sp>
        <p:nvSpPr>
          <p:cNvPr id="3" name="Footer Placeholder 2">
            <a:extLst>
              <a:ext uri="{FF2B5EF4-FFF2-40B4-BE49-F238E27FC236}">
                <a16:creationId xmlns:a16="http://schemas.microsoft.com/office/drawing/2014/main" id="{7964077E-956B-EA3A-700F-A833D82341FE}"/>
              </a:ext>
            </a:extLst>
          </p:cNvPr>
          <p:cNvSpPr>
            <a:spLocks noGrp="1"/>
          </p:cNvSpPr>
          <p:nvPr>
            <p:ph type="ftr" sz="quarter" idx="30"/>
          </p:nvPr>
        </p:nvSpPr>
        <p:spPr/>
        <p:txBody>
          <a:bodyPr>
            <a:noAutofit/>
          </a:bodyPr>
          <a:lstStyle/>
          <a:p>
            <a:r>
              <a:rPr lang="en-US" noProof="0"/>
              <a:t>Presentation Title</a:t>
            </a:r>
          </a:p>
        </p:txBody>
      </p:sp>
      <p:sp>
        <p:nvSpPr>
          <p:cNvPr id="10" name="Slide Number Placeholder 9">
            <a:extLst>
              <a:ext uri="{FF2B5EF4-FFF2-40B4-BE49-F238E27FC236}">
                <a16:creationId xmlns:a16="http://schemas.microsoft.com/office/drawing/2014/main" id="{8ED455D4-27F3-B6AD-2A20-7475F307E5E4}"/>
              </a:ext>
            </a:extLst>
          </p:cNvPr>
          <p:cNvSpPr>
            <a:spLocks noGrp="1"/>
          </p:cNvSpPr>
          <p:nvPr>
            <p:ph type="sldNum" sz="quarter" idx="31"/>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12564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Team Members">
    <p:spTree>
      <p:nvGrpSpPr>
        <p:cNvPr id="1" name=""/>
        <p:cNvGrpSpPr/>
        <p:nvPr/>
      </p:nvGrpSpPr>
      <p:grpSpPr>
        <a:xfrm>
          <a:off x="0" y="0"/>
          <a:ext cx="0" cy="0"/>
          <a:chOff x="0" y="0"/>
          <a:chExt cx="0" cy="0"/>
        </a:xfrm>
      </p:grpSpPr>
      <p:sp>
        <p:nvSpPr>
          <p:cNvPr id="16" name="Title Placeholder 4">
            <a:extLst>
              <a:ext uri="{FF2B5EF4-FFF2-40B4-BE49-F238E27FC236}">
                <a16:creationId xmlns:a16="http://schemas.microsoft.com/office/drawing/2014/main" id="{DCA6F28B-ACF1-D3CB-8968-4F64BEA02E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lvl1pPr>
          </a:lstStyle>
          <a:p>
            <a:r>
              <a:rPr lang="en-US"/>
              <a:t>Click to edit Master title style</a:t>
            </a:r>
          </a:p>
        </p:txBody>
      </p:sp>
      <p:sp>
        <p:nvSpPr>
          <p:cNvPr id="60" name="Content placeholder 47">
            <a:extLst>
              <a:ext uri="{FF2B5EF4-FFF2-40B4-BE49-F238E27FC236}">
                <a16:creationId xmlns:a16="http://schemas.microsoft.com/office/drawing/2014/main" id="{E2F72F6F-0172-47B0-8D9E-0EED383332E2}"/>
              </a:ext>
            </a:extLst>
          </p:cNvPr>
          <p:cNvSpPr>
            <a:spLocks noGrp="1"/>
          </p:cNvSpPr>
          <p:nvPr>
            <p:ph type="pic" sz="quarter" idx="48"/>
          </p:nvPr>
        </p:nvSpPr>
        <p:spPr>
          <a:xfrm>
            <a:off x="1114798"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bg1"/>
                </a:solidFill>
              </a:defRPr>
            </a:lvl1pPr>
          </a:lstStyle>
          <a:p>
            <a:r>
              <a:rPr lang="en-US" altLang="zh-CN"/>
              <a:t>Click icon to add picture</a:t>
            </a:r>
          </a:p>
        </p:txBody>
      </p:sp>
      <p:sp>
        <p:nvSpPr>
          <p:cNvPr id="52" name="Content placeholder 47" descr="Click icon to add picture">
            <a:extLst>
              <a:ext uri="{FF2B5EF4-FFF2-40B4-BE49-F238E27FC236}">
                <a16:creationId xmlns:a16="http://schemas.microsoft.com/office/drawing/2014/main" id="{2369DDD8-CFC2-4980-A0DB-411AA173B475}"/>
              </a:ext>
            </a:extLst>
          </p:cNvPr>
          <p:cNvSpPr>
            <a:spLocks noGrp="1"/>
          </p:cNvSpPr>
          <p:nvPr>
            <p:ph type="body" sz="quarter" idx="27" hasCustomPrompt="1"/>
          </p:nvPr>
        </p:nvSpPr>
        <p:spPr>
          <a:xfrm>
            <a:off x="1214003" y="4764289"/>
            <a:ext cx="2098039" cy="506399"/>
          </a:xfrm>
          <a:prstGeom prst="rect">
            <a:avLst/>
          </a:prstGeom>
        </p:spPr>
        <p:txBody>
          <a:bodyPr anchor="b">
            <a:noAutofit/>
          </a:bodyPr>
          <a:lstStyle>
            <a:lvl1pPr marL="0" indent="0" algn="ctr">
              <a:lnSpc>
                <a:spcPct val="100000"/>
              </a:lnSpc>
              <a:buNone/>
              <a:defRPr sz="1800" b="1" i="0">
                <a:solidFill>
                  <a:schemeClr val="bg1"/>
                </a:solidFill>
                <a:latin typeface="+mn-lt"/>
                <a:ea typeface="+mj-ea"/>
              </a:defRPr>
            </a:lvl1pPr>
            <a:lvl2pPr>
              <a:defRPr sz="1000"/>
            </a:lvl2pPr>
            <a:lvl3pPr>
              <a:defRPr sz="900"/>
            </a:lvl3pPr>
            <a:lvl4pPr>
              <a:defRPr sz="800"/>
            </a:lvl4pPr>
            <a:lvl5pPr>
              <a:defRPr sz="800"/>
            </a:lvl5pPr>
          </a:lstStyle>
          <a:p>
            <a:pPr lvl="0"/>
            <a:r>
              <a:rPr lang="en-US" altLang="zh-CN"/>
              <a:t>Click to edit Master title style </a:t>
            </a:r>
          </a:p>
        </p:txBody>
      </p:sp>
      <p:sp>
        <p:nvSpPr>
          <p:cNvPr id="53" name="Content placeholder 47">
            <a:extLst>
              <a:ext uri="{FF2B5EF4-FFF2-40B4-BE49-F238E27FC236}">
                <a16:creationId xmlns:a16="http://schemas.microsoft.com/office/drawing/2014/main" id="{B66AC261-5929-40D2-A646-8F16675DE383}"/>
              </a:ext>
            </a:extLst>
          </p:cNvPr>
          <p:cNvSpPr>
            <a:spLocks noGrp="1"/>
          </p:cNvSpPr>
          <p:nvPr>
            <p:ph type="body" sz="quarter" idx="28" hasCustomPrompt="1"/>
          </p:nvPr>
        </p:nvSpPr>
        <p:spPr>
          <a:xfrm>
            <a:off x="1214003" y="5295180"/>
            <a:ext cx="2098038" cy="506399"/>
          </a:xfrm>
          <a:prstGeom prst="rect">
            <a:avLst/>
          </a:prstGeom>
        </p:spPr>
        <p:txBody>
          <a:bodyPr>
            <a:noAutofit/>
          </a:bodyPr>
          <a:lstStyle>
            <a:lvl1pPr marL="0" indent="0" algn="ctr">
              <a:lnSpc>
                <a:spcPct val="100000"/>
              </a:lnSpc>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61" name="Content placeholder 47">
            <a:extLst>
              <a:ext uri="{FF2B5EF4-FFF2-40B4-BE49-F238E27FC236}">
                <a16:creationId xmlns:a16="http://schemas.microsoft.com/office/drawing/2014/main" id="{B33A9FB2-1610-4389-B352-D99255F77BEC}"/>
              </a:ext>
            </a:extLst>
          </p:cNvPr>
          <p:cNvSpPr>
            <a:spLocks noGrp="1"/>
          </p:cNvSpPr>
          <p:nvPr>
            <p:ph type="pic" sz="quarter" idx="49"/>
          </p:nvPr>
        </p:nvSpPr>
        <p:spPr>
          <a:xfrm>
            <a:off x="3623536" y="1840730"/>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bg1"/>
                </a:solidFill>
              </a:defRPr>
            </a:lvl1pPr>
          </a:lstStyle>
          <a:p>
            <a:r>
              <a:rPr lang="en-US" altLang="zh-CN"/>
              <a:t>Click icon to add picture</a:t>
            </a:r>
          </a:p>
        </p:txBody>
      </p:sp>
      <p:sp>
        <p:nvSpPr>
          <p:cNvPr id="21" name="Content placeholder 47" descr="Click icon to add picture">
            <a:extLst>
              <a:ext uri="{FF2B5EF4-FFF2-40B4-BE49-F238E27FC236}">
                <a16:creationId xmlns:a16="http://schemas.microsoft.com/office/drawing/2014/main" id="{DEE851A8-3FB7-B319-A053-BE08A45763C5}"/>
              </a:ext>
            </a:extLst>
          </p:cNvPr>
          <p:cNvSpPr>
            <a:spLocks noGrp="1"/>
          </p:cNvSpPr>
          <p:nvPr>
            <p:ph type="body" sz="quarter" idx="54" hasCustomPrompt="1"/>
          </p:nvPr>
        </p:nvSpPr>
        <p:spPr>
          <a:xfrm>
            <a:off x="3720440" y="4045832"/>
            <a:ext cx="2098039" cy="506399"/>
          </a:xfrm>
          <a:prstGeom prst="rect">
            <a:avLst/>
          </a:prstGeom>
        </p:spPr>
        <p:txBody>
          <a:bodyPr anchor="b">
            <a:noAutofit/>
          </a:bodyPr>
          <a:lstStyle>
            <a:lvl1pPr marL="0" indent="0" algn="ctr">
              <a:lnSpc>
                <a:spcPct val="100000"/>
              </a:lnSpc>
              <a:buNone/>
              <a:defRPr sz="1800" b="1" i="0">
                <a:solidFill>
                  <a:schemeClr val="bg1"/>
                </a:solidFill>
                <a:latin typeface="+mn-lt"/>
                <a:ea typeface="+mj-ea"/>
              </a:defRPr>
            </a:lvl1pPr>
            <a:lvl2pPr>
              <a:defRPr sz="1000"/>
            </a:lvl2pPr>
            <a:lvl3pPr>
              <a:defRPr sz="900"/>
            </a:lvl3pPr>
            <a:lvl4pPr>
              <a:defRPr sz="800"/>
            </a:lvl4pPr>
            <a:lvl5pPr>
              <a:defRPr sz="800"/>
            </a:lvl5pPr>
          </a:lstStyle>
          <a:p>
            <a:pPr lvl="0"/>
            <a:r>
              <a:rPr lang="en-US" altLang="zh-CN"/>
              <a:t>Click to edit Master title style </a:t>
            </a:r>
          </a:p>
        </p:txBody>
      </p:sp>
      <p:sp>
        <p:nvSpPr>
          <p:cNvPr id="22" name="Content placeholder 47">
            <a:extLst>
              <a:ext uri="{FF2B5EF4-FFF2-40B4-BE49-F238E27FC236}">
                <a16:creationId xmlns:a16="http://schemas.microsoft.com/office/drawing/2014/main" id="{5743B59B-3EAA-B249-07CE-9C9C5B0B6AB1}"/>
              </a:ext>
            </a:extLst>
          </p:cNvPr>
          <p:cNvSpPr>
            <a:spLocks noGrp="1"/>
          </p:cNvSpPr>
          <p:nvPr>
            <p:ph type="body" sz="quarter" idx="55" hasCustomPrompt="1"/>
          </p:nvPr>
        </p:nvSpPr>
        <p:spPr>
          <a:xfrm>
            <a:off x="3720440" y="4576723"/>
            <a:ext cx="2098038" cy="506399"/>
          </a:xfrm>
          <a:prstGeom prst="rect">
            <a:avLst/>
          </a:prstGeom>
        </p:spPr>
        <p:txBody>
          <a:bodyPr>
            <a:noAutofit/>
          </a:bodyPr>
          <a:lstStyle>
            <a:lvl1pPr marL="0" indent="0" algn="ctr">
              <a:lnSpc>
                <a:spcPct val="100000"/>
              </a:lnSpc>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62" name="Content placeholder 47">
            <a:extLst>
              <a:ext uri="{FF2B5EF4-FFF2-40B4-BE49-F238E27FC236}">
                <a16:creationId xmlns:a16="http://schemas.microsoft.com/office/drawing/2014/main" id="{0AC60B87-71AC-4AA8-9AE7-B3B427BACB12}"/>
              </a:ext>
            </a:extLst>
          </p:cNvPr>
          <p:cNvSpPr>
            <a:spLocks noGrp="1"/>
          </p:cNvSpPr>
          <p:nvPr>
            <p:ph type="pic" sz="quarter" idx="50"/>
          </p:nvPr>
        </p:nvSpPr>
        <p:spPr>
          <a:xfrm>
            <a:off x="6113401"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bg1"/>
                </a:solidFill>
              </a:defRPr>
            </a:lvl1pPr>
          </a:lstStyle>
          <a:p>
            <a:r>
              <a:rPr lang="en-US" altLang="zh-CN"/>
              <a:t>Click icon to add picture</a:t>
            </a:r>
          </a:p>
        </p:txBody>
      </p:sp>
      <p:sp>
        <p:nvSpPr>
          <p:cNvPr id="19" name="Content placeholder 47" descr="Click icon to add picture">
            <a:extLst>
              <a:ext uri="{FF2B5EF4-FFF2-40B4-BE49-F238E27FC236}">
                <a16:creationId xmlns:a16="http://schemas.microsoft.com/office/drawing/2014/main" id="{110FBA5D-2CEB-4D44-16CA-0F24099B1401}"/>
              </a:ext>
            </a:extLst>
          </p:cNvPr>
          <p:cNvSpPr>
            <a:spLocks noGrp="1"/>
          </p:cNvSpPr>
          <p:nvPr>
            <p:ph type="body" sz="quarter" idx="52" hasCustomPrompt="1"/>
          </p:nvPr>
        </p:nvSpPr>
        <p:spPr>
          <a:xfrm>
            <a:off x="6218710" y="4764289"/>
            <a:ext cx="2098039" cy="506399"/>
          </a:xfrm>
          <a:prstGeom prst="rect">
            <a:avLst/>
          </a:prstGeom>
        </p:spPr>
        <p:txBody>
          <a:bodyPr anchor="b">
            <a:noAutofit/>
          </a:bodyPr>
          <a:lstStyle>
            <a:lvl1pPr marL="0" indent="0" algn="ctr">
              <a:lnSpc>
                <a:spcPct val="100000"/>
              </a:lnSpc>
              <a:buNone/>
              <a:defRPr sz="1800" b="1" i="0">
                <a:solidFill>
                  <a:schemeClr val="bg1"/>
                </a:solidFill>
                <a:latin typeface="+mn-lt"/>
                <a:ea typeface="+mj-ea"/>
              </a:defRPr>
            </a:lvl1pPr>
            <a:lvl2pPr>
              <a:defRPr sz="1000"/>
            </a:lvl2pPr>
            <a:lvl3pPr>
              <a:defRPr sz="900"/>
            </a:lvl3pPr>
            <a:lvl4pPr>
              <a:defRPr sz="800"/>
            </a:lvl4pPr>
            <a:lvl5pPr>
              <a:defRPr sz="800"/>
            </a:lvl5pPr>
          </a:lstStyle>
          <a:p>
            <a:pPr lvl="0"/>
            <a:r>
              <a:rPr lang="en-US" altLang="zh-CN"/>
              <a:t>Click to edit Master title style </a:t>
            </a:r>
          </a:p>
        </p:txBody>
      </p:sp>
      <p:sp>
        <p:nvSpPr>
          <p:cNvPr id="20" name="Content placeholder 47">
            <a:extLst>
              <a:ext uri="{FF2B5EF4-FFF2-40B4-BE49-F238E27FC236}">
                <a16:creationId xmlns:a16="http://schemas.microsoft.com/office/drawing/2014/main" id="{2108E774-D145-FA07-58F1-7DB37A30A596}"/>
              </a:ext>
            </a:extLst>
          </p:cNvPr>
          <p:cNvSpPr>
            <a:spLocks noGrp="1"/>
          </p:cNvSpPr>
          <p:nvPr>
            <p:ph type="body" sz="quarter" idx="53" hasCustomPrompt="1"/>
          </p:nvPr>
        </p:nvSpPr>
        <p:spPr>
          <a:xfrm>
            <a:off x="6218710" y="5295180"/>
            <a:ext cx="2098038" cy="506399"/>
          </a:xfrm>
          <a:prstGeom prst="rect">
            <a:avLst/>
          </a:prstGeom>
        </p:spPr>
        <p:txBody>
          <a:bodyPr>
            <a:noAutofit/>
          </a:bodyPr>
          <a:lstStyle>
            <a:lvl1pPr marL="0" indent="0" algn="ctr">
              <a:lnSpc>
                <a:spcPct val="100000"/>
              </a:lnSpc>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63" name="Content placeholder 47">
            <a:extLst>
              <a:ext uri="{FF2B5EF4-FFF2-40B4-BE49-F238E27FC236}">
                <a16:creationId xmlns:a16="http://schemas.microsoft.com/office/drawing/2014/main" id="{05B25D7D-82BA-4FF5-9C92-4AD181847515}"/>
              </a:ext>
            </a:extLst>
          </p:cNvPr>
          <p:cNvSpPr>
            <a:spLocks noGrp="1"/>
          </p:cNvSpPr>
          <p:nvPr>
            <p:ph type="pic" sz="quarter" idx="51"/>
          </p:nvPr>
        </p:nvSpPr>
        <p:spPr>
          <a:xfrm>
            <a:off x="8500328" y="1836331"/>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bg1"/>
                </a:solidFill>
              </a:defRPr>
            </a:lvl1pPr>
          </a:lstStyle>
          <a:p>
            <a:r>
              <a:rPr lang="en-US" altLang="zh-CN"/>
              <a:t>Click icon to add picture</a:t>
            </a:r>
          </a:p>
        </p:txBody>
      </p:sp>
      <p:sp>
        <p:nvSpPr>
          <p:cNvPr id="25" name="Content placeholder 47" descr="Click icon to add picture">
            <a:extLst>
              <a:ext uri="{FF2B5EF4-FFF2-40B4-BE49-F238E27FC236}">
                <a16:creationId xmlns:a16="http://schemas.microsoft.com/office/drawing/2014/main" id="{A9C2624B-E6E6-C673-E8FF-F4BF909C3AC2}"/>
              </a:ext>
            </a:extLst>
          </p:cNvPr>
          <p:cNvSpPr>
            <a:spLocks noGrp="1"/>
          </p:cNvSpPr>
          <p:nvPr>
            <p:ph type="body" sz="quarter" idx="56" hasCustomPrompt="1"/>
          </p:nvPr>
        </p:nvSpPr>
        <p:spPr>
          <a:xfrm>
            <a:off x="8635340" y="4045832"/>
            <a:ext cx="2098039" cy="506399"/>
          </a:xfrm>
          <a:prstGeom prst="rect">
            <a:avLst/>
          </a:prstGeom>
        </p:spPr>
        <p:txBody>
          <a:bodyPr anchor="b">
            <a:noAutofit/>
          </a:bodyPr>
          <a:lstStyle>
            <a:lvl1pPr marL="0" indent="0" algn="ctr">
              <a:lnSpc>
                <a:spcPct val="100000"/>
              </a:lnSpc>
              <a:buNone/>
              <a:defRPr sz="1800" b="1" i="0">
                <a:solidFill>
                  <a:schemeClr val="bg1"/>
                </a:solidFill>
                <a:latin typeface="+mn-lt"/>
                <a:ea typeface="+mj-ea"/>
              </a:defRPr>
            </a:lvl1pPr>
            <a:lvl2pPr>
              <a:defRPr sz="1000"/>
            </a:lvl2pPr>
            <a:lvl3pPr>
              <a:defRPr sz="900"/>
            </a:lvl3pPr>
            <a:lvl4pPr>
              <a:defRPr sz="800"/>
            </a:lvl4pPr>
            <a:lvl5pPr>
              <a:defRPr sz="800"/>
            </a:lvl5pPr>
          </a:lstStyle>
          <a:p>
            <a:pPr lvl="0"/>
            <a:r>
              <a:rPr lang="en-US" altLang="zh-CN"/>
              <a:t>Click to edit Master title style </a:t>
            </a:r>
          </a:p>
        </p:txBody>
      </p:sp>
      <p:sp>
        <p:nvSpPr>
          <p:cNvPr id="26" name="Content placeholder 47">
            <a:extLst>
              <a:ext uri="{FF2B5EF4-FFF2-40B4-BE49-F238E27FC236}">
                <a16:creationId xmlns:a16="http://schemas.microsoft.com/office/drawing/2014/main" id="{A003837A-CCD7-3699-D86F-CB884CA4C675}"/>
              </a:ext>
            </a:extLst>
          </p:cNvPr>
          <p:cNvSpPr>
            <a:spLocks noGrp="1"/>
          </p:cNvSpPr>
          <p:nvPr>
            <p:ph type="body" sz="quarter" idx="57" hasCustomPrompt="1"/>
          </p:nvPr>
        </p:nvSpPr>
        <p:spPr>
          <a:xfrm>
            <a:off x="8635340" y="4576723"/>
            <a:ext cx="2098038" cy="506399"/>
          </a:xfrm>
          <a:prstGeom prst="rect">
            <a:avLst/>
          </a:prstGeom>
        </p:spPr>
        <p:txBody>
          <a:bodyPr>
            <a:noAutofit/>
          </a:bodyPr>
          <a:lstStyle>
            <a:lvl1pPr marL="0" indent="0" algn="ctr">
              <a:lnSpc>
                <a:spcPct val="100000"/>
              </a:lnSpc>
              <a:buNone/>
              <a:defRPr sz="1400" b="0">
                <a:solidFill>
                  <a:schemeClr val="bg1"/>
                </a:solidFill>
                <a:latin typeface="+mn-lt"/>
              </a:defRPr>
            </a:lvl1pPr>
            <a:lvl2pPr>
              <a:defRPr sz="1000"/>
            </a:lvl2pPr>
            <a:lvl3pPr>
              <a:defRPr sz="900"/>
            </a:lvl3pPr>
            <a:lvl4pPr>
              <a:defRPr sz="800"/>
            </a:lvl4pPr>
            <a:lvl5pPr>
              <a:defRPr sz="800"/>
            </a:lvl5pPr>
          </a:lstStyle>
          <a:p>
            <a:pPr lvl="0"/>
            <a:r>
              <a:rPr lang="en-US" altLang="zh-CN"/>
              <a:t>Click to edit Master text styles </a:t>
            </a:r>
          </a:p>
        </p:txBody>
      </p:sp>
      <p:sp>
        <p:nvSpPr>
          <p:cNvPr id="2" name="Footer Placeholder 1">
            <a:extLst>
              <a:ext uri="{FF2B5EF4-FFF2-40B4-BE49-F238E27FC236}">
                <a16:creationId xmlns:a16="http://schemas.microsoft.com/office/drawing/2014/main" id="{89028585-56FF-7B3D-783D-D06964F7C099}"/>
              </a:ext>
            </a:extLst>
          </p:cNvPr>
          <p:cNvSpPr>
            <a:spLocks noGrp="1"/>
          </p:cNvSpPr>
          <p:nvPr>
            <p:ph type="ftr" sz="quarter" idx="58"/>
          </p:nvPr>
        </p:nvSpPr>
        <p:spPr/>
        <p:txBody>
          <a:bodyPr>
            <a:noAutofit/>
          </a:bodyPr>
          <a:lstStyle/>
          <a:p>
            <a:r>
              <a:rPr lang="en-US" noProof="0"/>
              <a:t>Presentation Title</a:t>
            </a:r>
          </a:p>
        </p:txBody>
      </p:sp>
      <p:sp>
        <p:nvSpPr>
          <p:cNvPr id="3" name="Slide Number Placeholder 2">
            <a:extLst>
              <a:ext uri="{FF2B5EF4-FFF2-40B4-BE49-F238E27FC236}">
                <a16:creationId xmlns:a16="http://schemas.microsoft.com/office/drawing/2014/main" id="{7D090978-DDC9-0FA2-2CFD-733C8B854F3C}"/>
              </a:ext>
            </a:extLst>
          </p:cNvPr>
          <p:cNvSpPr>
            <a:spLocks noGrp="1"/>
          </p:cNvSpPr>
          <p:nvPr>
            <p:ph type="sldNum" sz="quarter" idx="59"/>
          </p:nvPr>
        </p:nvSpPr>
        <p:spPr/>
        <p:txBody>
          <a:bodyPr>
            <a:noAutofit/>
          </a:bodyPr>
          <a:lstStyle/>
          <a:p>
            <a:fld id="{47FEACEE-25B4-4A2D-B147-27296E36371D}" type="slidenum">
              <a:rPr lang="en-US" altLang="zh-CN" noProof="0" smtClean="0"/>
              <a:pPr/>
              <a:t>‹#›</a:t>
            </a:fld>
            <a:endParaRPr lang="en-US" altLang="zh-CN" noProof="0"/>
          </a:p>
        </p:txBody>
      </p:sp>
    </p:spTree>
    <p:extLst>
      <p:ext uri="{BB962C8B-B14F-4D97-AF65-F5344CB8AC3E}">
        <p14:creationId xmlns:p14="http://schemas.microsoft.com/office/powerpoint/2010/main" val="226368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 Team Member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92FA2A-46BA-2A19-C3CE-EC6985867B92}"/>
              </a:ext>
            </a:extLst>
          </p:cNvPr>
          <p:cNvSpPr>
            <a:spLocks noGrp="1"/>
          </p:cNvSpPr>
          <p:nvPr>
            <p:ph type="title"/>
          </p:nvPr>
        </p:nvSpPr>
        <p:spPr>
          <a:xfrm>
            <a:off x="509574" y="2367293"/>
            <a:ext cx="3909993" cy="3629708"/>
          </a:xfrm>
        </p:spPr>
        <p:txBody>
          <a:bodyPr anchor="t">
            <a:noAutofit/>
          </a:bodyPr>
          <a:lstStyle/>
          <a:p>
            <a:r>
              <a:rPr lang="en-US"/>
              <a:t>Click to edit Master title style</a:t>
            </a:r>
          </a:p>
        </p:txBody>
      </p:sp>
      <p:sp>
        <p:nvSpPr>
          <p:cNvPr id="38" name="Content placeholder 47">
            <a:extLst>
              <a:ext uri="{FF2B5EF4-FFF2-40B4-BE49-F238E27FC236}">
                <a16:creationId xmlns:a16="http://schemas.microsoft.com/office/drawing/2014/main" id="{BF9EDF7D-3BB1-43C0-92BB-091CCC520477}"/>
              </a:ext>
            </a:extLst>
          </p:cNvPr>
          <p:cNvSpPr>
            <a:spLocks noGrp="1"/>
          </p:cNvSpPr>
          <p:nvPr>
            <p:ph type="pic" sz="quarter" idx="48"/>
          </p:nvPr>
        </p:nvSpPr>
        <p:spPr>
          <a:xfrm>
            <a:off x="426979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39" name="Content placeholder 47" descr="Click icon to add picture">
            <a:extLst>
              <a:ext uri="{FF2B5EF4-FFF2-40B4-BE49-F238E27FC236}">
                <a16:creationId xmlns:a16="http://schemas.microsoft.com/office/drawing/2014/main" id="{15896C2C-7C25-4BC0-AF9B-DF590A2909AA}"/>
              </a:ext>
            </a:extLst>
          </p:cNvPr>
          <p:cNvSpPr>
            <a:spLocks noGrp="1"/>
          </p:cNvSpPr>
          <p:nvPr>
            <p:ph type="body" sz="quarter" idx="27" hasCustomPrompt="1"/>
          </p:nvPr>
        </p:nvSpPr>
        <p:spPr>
          <a:xfrm>
            <a:off x="5520210" y="522515"/>
            <a:ext cx="2289842" cy="626551"/>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40" name="Content placeholder 47">
            <a:extLst>
              <a:ext uri="{FF2B5EF4-FFF2-40B4-BE49-F238E27FC236}">
                <a16:creationId xmlns:a16="http://schemas.microsoft.com/office/drawing/2014/main" id="{CAC554EF-FF8F-4055-A716-E82F461413B7}"/>
              </a:ext>
            </a:extLst>
          </p:cNvPr>
          <p:cNvSpPr>
            <a:spLocks noGrp="1"/>
          </p:cNvSpPr>
          <p:nvPr>
            <p:ph type="body" sz="quarter" idx="28" hasCustomPrompt="1"/>
          </p:nvPr>
        </p:nvSpPr>
        <p:spPr>
          <a:xfrm>
            <a:off x="5520211" y="1165881"/>
            <a:ext cx="2289842" cy="506399"/>
          </a:xfrm>
          <a:prstGeom prst="rect">
            <a:avLst/>
          </a:prstGeom>
        </p:spPr>
        <p:txBody>
          <a:bodyPr>
            <a:noAutofit/>
          </a:bodyPr>
          <a:lstStyle>
            <a:lvl1pPr marL="0" indent="0" algn="l">
              <a:lnSpc>
                <a:spcPct val="90000"/>
              </a:lnSpc>
              <a:spcBef>
                <a:spcPts val="0"/>
              </a:spcBef>
              <a:buNone/>
              <a:defRPr sz="1400" b="0" i="0">
                <a:solidFill>
                  <a:schemeClr val="bg1"/>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text styles </a:t>
            </a:r>
          </a:p>
        </p:txBody>
      </p:sp>
      <p:sp>
        <p:nvSpPr>
          <p:cNvPr id="56" name="Content placeholder 47">
            <a:extLst>
              <a:ext uri="{FF2B5EF4-FFF2-40B4-BE49-F238E27FC236}">
                <a16:creationId xmlns:a16="http://schemas.microsoft.com/office/drawing/2014/main" id="{4F0742C0-A9F2-4886-B17E-6915399483C3}"/>
              </a:ext>
            </a:extLst>
          </p:cNvPr>
          <p:cNvSpPr>
            <a:spLocks noGrp="1"/>
          </p:cNvSpPr>
          <p:nvPr>
            <p:ph type="pic" sz="quarter" idx="72"/>
          </p:nvPr>
        </p:nvSpPr>
        <p:spPr>
          <a:xfrm>
            <a:off x="805991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41" name="Content placeholder 47" descr="Click icon to add picture">
            <a:extLst>
              <a:ext uri="{FF2B5EF4-FFF2-40B4-BE49-F238E27FC236}">
                <a16:creationId xmlns:a16="http://schemas.microsoft.com/office/drawing/2014/main" id="{CE3DC674-39AB-43B9-AC30-97A68D221596}"/>
              </a:ext>
            </a:extLst>
          </p:cNvPr>
          <p:cNvSpPr>
            <a:spLocks noGrp="1"/>
          </p:cNvSpPr>
          <p:nvPr>
            <p:ph type="body" sz="quarter" idx="55" hasCustomPrompt="1"/>
          </p:nvPr>
        </p:nvSpPr>
        <p:spPr>
          <a:xfrm>
            <a:off x="9309889" y="642667"/>
            <a:ext cx="2098039" cy="506399"/>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42" name="Content placeholder 47">
            <a:extLst>
              <a:ext uri="{FF2B5EF4-FFF2-40B4-BE49-F238E27FC236}">
                <a16:creationId xmlns:a16="http://schemas.microsoft.com/office/drawing/2014/main" id="{F12189CA-0E22-41A5-91FD-03761860993D}"/>
              </a:ext>
            </a:extLst>
          </p:cNvPr>
          <p:cNvSpPr>
            <a:spLocks noGrp="1"/>
          </p:cNvSpPr>
          <p:nvPr>
            <p:ph type="body" sz="quarter" idx="56" hasCustomPrompt="1"/>
          </p:nvPr>
        </p:nvSpPr>
        <p:spPr>
          <a:xfrm>
            <a:off x="9309891" y="1165881"/>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48" name="Content placeholder 47">
            <a:extLst>
              <a:ext uri="{FF2B5EF4-FFF2-40B4-BE49-F238E27FC236}">
                <a16:creationId xmlns:a16="http://schemas.microsoft.com/office/drawing/2014/main" id="{A962C62E-F92F-445A-9243-8B433747A548}"/>
              </a:ext>
            </a:extLst>
          </p:cNvPr>
          <p:cNvSpPr>
            <a:spLocks noGrp="1"/>
          </p:cNvSpPr>
          <p:nvPr>
            <p:ph type="pic" sz="quarter" idx="69"/>
          </p:nvPr>
        </p:nvSpPr>
        <p:spPr>
          <a:xfrm>
            <a:off x="426979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43" name="Content placeholder 47" descr="Click icon to add picture">
            <a:extLst>
              <a:ext uri="{FF2B5EF4-FFF2-40B4-BE49-F238E27FC236}">
                <a16:creationId xmlns:a16="http://schemas.microsoft.com/office/drawing/2014/main" id="{DE6F9463-BB2D-43FC-BE8F-21D3F9A2539C}"/>
              </a:ext>
            </a:extLst>
          </p:cNvPr>
          <p:cNvSpPr>
            <a:spLocks noGrp="1"/>
          </p:cNvSpPr>
          <p:nvPr>
            <p:ph type="body" sz="quarter" idx="57" hasCustomPrompt="1"/>
          </p:nvPr>
        </p:nvSpPr>
        <p:spPr>
          <a:xfrm>
            <a:off x="5520210" y="2105171"/>
            <a:ext cx="2193021" cy="617418"/>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44" name="Content placeholder 47">
            <a:extLst>
              <a:ext uri="{FF2B5EF4-FFF2-40B4-BE49-F238E27FC236}">
                <a16:creationId xmlns:a16="http://schemas.microsoft.com/office/drawing/2014/main" id="{7DF27694-08A2-4530-B763-5A9B9D4DC6E0}"/>
              </a:ext>
            </a:extLst>
          </p:cNvPr>
          <p:cNvSpPr>
            <a:spLocks noGrp="1"/>
          </p:cNvSpPr>
          <p:nvPr>
            <p:ph type="body" sz="quarter" idx="58" hasCustomPrompt="1"/>
          </p:nvPr>
        </p:nvSpPr>
        <p:spPr>
          <a:xfrm>
            <a:off x="5520212" y="2739721"/>
            <a:ext cx="2193021" cy="506399"/>
          </a:xfrm>
          <a:prstGeom prst="rect">
            <a:avLst/>
          </a:prstGeom>
        </p:spPr>
        <p:txBody>
          <a:bodyPr>
            <a:noAutofit/>
          </a:bodyPr>
          <a:lstStyle>
            <a:lvl1pPr marL="0" indent="0" algn="l">
              <a:lnSpc>
                <a:spcPct val="100000"/>
              </a:lnSpc>
              <a:spcBef>
                <a:spcPts val="0"/>
              </a:spcBef>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61" name="Content placeholder 47">
            <a:extLst>
              <a:ext uri="{FF2B5EF4-FFF2-40B4-BE49-F238E27FC236}">
                <a16:creationId xmlns:a16="http://schemas.microsoft.com/office/drawing/2014/main" id="{2EA753B3-D0BB-4484-85D1-E28345D99F4C}"/>
              </a:ext>
            </a:extLst>
          </p:cNvPr>
          <p:cNvSpPr>
            <a:spLocks noGrp="1"/>
          </p:cNvSpPr>
          <p:nvPr>
            <p:ph type="pic" sz="quarter" idx="73"/>
          </p:nvPr>
        </p:nvSpPr>
        <p:spPr>
          <a:xfrm>
            <a:off x="805991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45" name="Content placeholder 47" descr="Click icon to add picture">
            <a:extLst>
              <a:ext uri="{FF2B5EF4-FFF2-40B4-BE49-F238E27FC236}">
                <a16:creationId xmlns:a16="http://schemas.microsoft.com/office/drawing/2014/main" id="{20398AA4-3D68-487D-BE7C-9F1D45E3F5FF}"/>
              </a:ext>
            </a:extLst>
          </p:cNvPr>
          <p:cNvSpPr>
            <a:spLocks noGrp="1"/>
          </p:cNvSpPr>
          <p:nvPr>
            <p:ph type="body" sz="quarter" idx="59" hasCustomPrompt="1"/>
          </p:nvPr>
        </p:nvSpPr>
        <p:spPr>
          <a:xfrm>
            <a:off x="9309890" y="2032203"/>
            <a:ext cx="2098039" cy="701144"/>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46" name="Content placeholder 47">
            <a:extLst>
              <a:ext uri="{FF2B5EF4-FFF2-40B4-BE49-F238E27FC236}">
                <a16:creationId xmlns:a16="http://schemas.microsoft.com/office/drawing/2014/main" id="{6B623D7A-5E96-42AB-9B1F-14E445503187}"/>
              </a:ext>
            </a:extLst>
          </p:cNvPr>
          <p:cNvSpPr>
            <a:spLocks noGrp="1"/>
          </p:cNvSpPr>
          <p:nvPr>
            <p:ph type="body" sz="quarter" idx="60" hasCustomPrompt="1"/>
          </p:nvPr>
        </p:nvSpPr>
        <p:spPr>
          <a:xfrm>
            <a:off x="9309890" y="2746407"/>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49" name="Content placeholder 47">
            <a:extLst>
              <a:ext uri="{FF2B5EF4-FFF2-40B4-BE49-F238E27FC236}">
                <a16:creationId xmlns:a16="http://schemas.microsoft.com/office/drawing/2014/main" id="{EAA5B0EA-1F3B-4D8B-9BB9-F9037A393705}"/>
              </a:ext>
            </a:extLst>
          </p:cNvPr>
          <p:cNvSpPr>
            <a:spLocks noGrp="1"/>
          </p:cNvSpPr>
          <p:nvPr>
            <p:ph type="pic" sz="quarter" idx="70"/>
          </p:nvPr>
        </p:nvSpPr>
        <p:spPr>
          <a:xfrm>
            <a:off x="426979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47" name="Content placeholder 47" descr="Click icon to add picture">
            <a:extLst>
              <a:ext uri="{FF2B5EF4-FFF2-40B4-BE49-F238E27FC236}">
                <a16:creationId xmlns:a16="http://schemas.microsoft.com/office/drawing/2014/main" id="{2C93687D-1E42-4B01-9F16-9FA098CE1153}"/>
              </a:ext>
            </a:extLst>
          </p:cNvPr>
          <p:cNvSpPr>
            <a:spLocks noGrp="1"/>
          </p:cNvSpPr>
          <p:nvPr>
            <p:ph type="body" sz="quarter" idx="61" hasCustomPrompt="1"/>
          </p:nvPr>
        </p:nvSpPr>
        <p:spPr>
          <a:xfrm>
            <a:off x="5520210" y="3775516"/>
            <a:ext cx="2098039" cy="506399"/>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50" name="Content placeholder 47">
            <a:extLst>
              <a:ext uri="{FF2B5EF4-FFF2-40B4-BE49-F238E27FC236}">
                <a16:creationId xmlns:a16="http://schemas.microsoft.com/office/drawing/2014/main" id="{7AB91474-458B-45F7-9773-FA375C2CF7FD}"/>
              </a:ext>
            </a:extLst>
          </p:cNvPr>
          <p:cNvSpPr>
            <a:spLocks noGrp="1"/>
          </p:cNvSpPr>
          <p:nvPr>
            <p:ph type="body" sz="quarter" idx="62" hasCustomPrompt="1"/>
          </p:nvPr>
        </p:nvSpPr>
        <p:spPr>
          <a:xfrm>
            <a:off x="552021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62" name="Content placeholder 47">
            <a:extLst>
              <a:ext uri="{FF2B5EF4-FFF2-40B4-BE49-F238E27FC236}">
                <a16:creationId xmlns:a16="http://schemas.microsoft.com/office/drawing/2014/main" id="{52E587E7-A09A-4FB2-8774-8073E737F106}"/>
              </a:ext>
            </a:extLst>
          </p:cNvPr>
          <p:cNvSpPr>
            <a:spLocks noGrp="1"/>
          </p:cNvSpPr>
          <p:nvPr>
            <p:ph type="pic" sz="quarter" idx="74"/>
          </p:nvPr>
        </p:nvSpPr>
        <p:spPr>
          <a:xfrm>
            <a:off x="805991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51" name="Content placeholder 47" descr="Click icon to add picture">
            <a:extLst>
              <a:ext uri="{FF2B5EF4-FFF2-40B4-BE49-F238E27FC236}">
                <a16:creationId xmlns:a16="http://schemas.microsoft.com/office/drawing/2014/main" id="{FBF01DC7-D684-4484-B2AA-B50F7B1A00DA}"/>
              </a:ext>
            </a:extLst>
          </p:cNvPr>
          <p:cNvSpPr>
            <a:spLocks noGrp="1"/>
          </p:cNvSpPr>
          <p:nvPr>
            <p:ph type="body" sz="quarter" idx="63" hasCustomPrompt="1"/>
          </p:nvPr>
        </p:nvSpPr>
        <p:spPr>
          <a:xfrm>
            <a:off x="9309889" y="3775516"/>
            <a:ext cx="2098039" cy="506399"/>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52" name="Content placeholder 47">
            <a:extLst>
              <a:ext uri="{FF2B5EF4-FFF2-40B4-BE49-F238E27FC236}">
                <a16:creationId xmlns:a16="http://schemas.microsoft.com/office/drawing/2014/main" id="{6046C90F-8A25-4E70-9BC9-4496C6B94EBC}"/>
              </a:ext>
            </a:extLst>
          </p:cNvPr>
          <p:cNvSpPr>
            <a:spLocks noGrp="1"/>
          </p:cNvSpPr>
          <p:nvPr>
            <p:ph type="body" sz="quarter" idx="64" hasCustomPrompt="1"/>
          </p:nvPr>
        </p:nvSpPr>
        <p:spPr>
          <a:xfrm>
            <a:off x="930989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55" name="Content placeholder 47">
            <a:extLst>
              <a:ext uri="{FF2B5EF4-FFF2-40B4-BE49-F238E27FC236}">
                <a16:creationId xmlns:a16="http://schemas.microsoft.com/office/drawing/2014/main" id="{D05B9A22-6B21-40BB-BBC1-9586C432A97B}"/>
              </a:ext>
            </a:extLst>
          </p:cNvPr>
          <p:cNvSpPr>
            <a:spLocks noGrp="1"/>
          </p:cNvSpPr>
          <p:nvPr>
            <p:ph type="pic" sz="quarter" idx="71"/>
          </p:nvPr>
        </p:nvSpPr>
        <p:spPr>
          <a:xfrm>
            <a:off x="426979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53" name="Content placeholder 47" descr="Click icon to add picture">
            <a:extLst>
              <a:ext uri="{FF2B5EF4-FFF2-40B4-BE49-F238E27FC236}">
                <a16:creationId xmlns:a16="http://schemas.microsoft.com/office/drawing/2014/main" id="{F5E2B418-8D0E-4995-A3ED-4348C6F4A1AF}"/>
              </a:ext>
            </a:extLst>
          </p:cNvPr>
          <p:cNvSpPr>
            <a:spLocks noGrp="1"/>
          </p:cNvSpPr>
          <p:nvPr>
            <p:ph type="body" sz="quarter" idx="65" hasCustomPrompt="1"/>
          </p:nvPr>
        </p:nvSpPr>
        <p:spPr>
          <a:xfrm>
            <a:off x="5520210" y="5369449"/>
            <a:ext cx="2098039" cy="506399"/>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58" name="Content placeholder 47">
            <a:extLst>
              <a:ext uri="{FF2B5EF4-FFF2-40B4-BE49-F238E27FC236}">
                <a16:creationId xmlns:a16="http://schemas.microsoft.com/office/drawing/2014/main" id="{90A2A6E4-4D11-4F28-9D68-BC28580EBC05}"/>
              </a:ext>
            </a:extLst>
          </p:cNvPr>
          <p:cNvSpPr>
            <a:spLocks noGrp="1"/>
          </p:cNvSpPr>
          <p:nvPr>
            <p:ph type="body" sz="quarter" idx="66" hasCustomPrompt="1"/>
          </p:nvPr>
        </p:nvSpPr>
        <p:spPr>
          <a:xfrm>
            <a:off x="552021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63" name="Content placeholder 47">
            <a:extLst>
              <a:ext uri="{FF2B5EF4-FFF2-40B4-BE49-F238E27FC236}">
                <a16:creationId xmlns:a16="http://schemas.microsoft.com/office/drawing/2014/main" id="{A74DEBE4-2F74-4EB7-9501-8D37A3151B2A}"/>
              </a:ext>
            </a:extLst>
          </p:cNvPr>
          <p:cNvSpPr>
            <a:spLocks noGrp="1"/>
          </p:cNvSpPr>
          <p:nvPr>
            <p:ph type="pic" sz="quarter" idx="75"/>
          </p:nvPr>
        </p:nvSpPr>
        <p:spPr>
          <a:xfrm>
            <a:off x="805991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bg1"/>
                </a:solidFill>
              </a:defRPr>
            </a:lvl1pPr>
          </a:lstStyle>
          <a:p>
            <a:r>
              <a:rPr lang="en-US" altLang="zh-CN"/>
              <a:t>Click icon to add picture</a:t>
            </a:r>
            <a:endParaRPr lang="zh-CN" altLang="en-US"/>
          </a:p>
        </p:txBody>
      </p:sp>
      <p:sp>
        <p:nvSpPr>
          <p:cNvPr id="59" name="Content placeholder 47" descr="Click icon to add picture">
            <a:extLst>
              <a:ext uri="{FF2B5EF4-FFF2-40B4-BE49-F238E27FC236}">
                <a16:creationId xmlns:a16="http://schemas.microsoft.com/office/drawing/2014/main" id="{070D69EE-1032-4604-B201-FD13AE846E9E}"/>
              </a:ext>
            </a:extLst>
          </p:cNvPr>
          <p:cNvSpPr>
            <a:spLocks noGrp="1"/>
          </p:cNvSpPr>
          <p:nvPr>
            <p:ph type="body" sz="quarter" idx="67" hasCustomPrompt="1"/>
          </p:nvPr>
        </p:nvSpPr>
        <p:spPr>
          <a:xfrm>
            <a:off x="9313612" y="5369449"/>
            <a:ext cx="2098039" cy="506399"/>
          </a:xfrm>
          <a:prstGeom prst="rect">
            <a:avLst/>
          </a:prstGeom>
        </p:spPr>
        <p:txBody>
          <a:bodyPr anchor="b">
            <a:noAutofit/>
          </a:bodyPr>
          <a:lstStyle>
            <a:lvl1pPr marL="0" indent="0" algn="l">
              <a:lnSpc>
                <a:spcPct val="100000"/>
              </a:lnSpc>
              <a:buNone/>
              <a:defRPr sz="1800" b="1" i="0">
                <a:solidFill>
                  <a:schemeClr val="bg1"/>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a:t>Click to edit Master title style </a:t>
            </a:r>
          </a:p>
        </p:txBody>
      </p:sp>
      <p:sp>
        <p:nvSpPr>
          <p:cNvPr id="60" name="Content placeholder 47">
            <a:extLst>
              <a:ext uri="{FF2B5EF4-FFF2-40B4-BE49-F238E27FC236}">
                <a16:creationId xmlns:a16="http://schemas.microsoft.com/office/drawing/2014/main" id="{B65187B8-CD7A-46B0-A851-E2456586E758}"/>
              </a:ext>
            </a:extLst>
          </p:cNvPr>
          <p:cNvSpPr>
            <a:spLocks noGrp="1"/>
          </p:cNvSpPr>
          <p:nvPr>
            <p:ph type="body" sz="quarter" idx="68" hasCustomPrompt="1"/>
          </p:nvPr>
        </p:nvSpPr>
        <p:spPr>
          <a:xfrm>
            <a:off x="930989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bg1"/>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a:t>Click to edit Master text styles </a:t>
            </a:r>
          </a:p>
        </p:txBody>
      </p:sp>
      <p:sp>
        <p:nvSpPr>
          <p:cNvPr id="5" name="Footer Placeholder 4">
            <a:extLst>
              <a:ext uri="{FF2B5EF4-FFF2-40B4-BE49-F238E27FC236}">
                <a16:creationId xmlns:a16="http://schemas.microsoft.com/office/drawing/2014/main" id="{B2964988-2386-5A15-B085-00BD5D58E53C}"/>
              </a:ext>
            </a:extLst>
          </p:cNvPr>
          <p:cNvSpPr>
            <a:spLocks noGrp="1"/>
          </p:cNvSpPr>
          <p:nvPr>
            <p:ph type="ftr" sz="quarter" idx="76"/>
          </p:nvPr>
        </p:nvSpPr>
        <p:spPr/>
        <p:txBody>
          <a:bodyPr>
            <a:noAutofit/>
          </a:bodyPr>
          <a:lstStyle/>
          <a:p>
            <a:r>
              <a:rPr lang="en-US" noProof="0"/>
              <a:t>Presentation Title</a:t>
            </a:r>
          </a:p>
        </p:txBody>
      </p:sp>
      <p:sp>
        <p:nvSpPr>
          <p:cNvPr id="6" name="Slide Number Placeholder 5">
            <a:extLst>
              <a:ext uri="{FF2B5EF4-FFF2-40B4-BE49-F238E27FC236}">
                <a16:creationId xmlns:a16="http://schemas.microsoft.com/office/drawing/2014/main" id="{062CC095-C330-BF75-42CE-50A46EAD82C5}"/>
              </a:ext>
            </a:extLst>
          </p:cNvPr>
          <p:cNvSpPr>
            <a:spLocks noGrp="1"/>
          </p:cNvSpPr>
          <p:nvPr>
            <p:ph type="sldNum" sz="quarter" idx="77"/>
          </p:nvPr>
        </p:nvSpPr>
        <p:spPr/>
        <p:txBody>
          <a:bodyPr>
            <a:noAutofit/>
          </a:bodyPr>
          <a:lstStyle>
            <a:lvl1pPr>
              <a:defRPr b="0"/>
            </a:lvl1pPr>
          </a:lstStyle>
          <a:p>
            <a:fld id="{47FEACEE-25B4-4A2D-B147-27296E36371D}" type="slidenum">
              <a:rPr lang="en-US" altLang="zh-CN" smtClean="0"/>
              <a:pPr/>
              <a:t>‹#›</a:t>
            </a:fld>
            <a:endParaRPr lang="en-US" altLang="zh-CN"/>
          </a:p>
        </p:txBody>
      </p:sp>
    </p:spTree>
    <p:extLst>
      <p:ext uri="{BB962C8B-B14F-4D97-AF65-F5344CB8AC3E}">
        <p14:creationId xmlns:p14="http://schemas.microsoft.com/office/powerpoint/2010/main" val="374311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4" name="Content placeholder 47">
            <a:extLst>
              <a:ext uri="{FF2B5EF4-FFF2-40B4-BE49-F238E27FC236}">
                <a16:creationId xmlns:a16="http://schemas.microsoft.com/office/drawing/2014/main" id="{28B6388A-37D2-4382-A7FC-9B9A76BDE84D}"/>
              </a:ext>
            </a:extLst>
          </p:cNvPr>
          <p:cNvSpPr>
            <a:spLocks noGrp="1"/>
          </p:cNvSpPr>
          <p:nvPr>
            <p:ph type="sldNum" sz="quarter" idx="4"/>
          </p:nvPr>
        </p:nvSpPr>
        <p:spPr>
          <a:xfrm>
            <a:off x="11194169" y="6217920"/>
            <a:ext cx="458592" cy="365125"/>
          </a:xfrm>
          <a:prstGeom prst="rect">
            <a:avLst/>
          </a:prstGeom>
        </p:spPr>
        <p:txBody>
          <a:bodyPr vert="horz" lIns="91440" tIns="45720" rIns="91440" bIns="45720" rtlCol="0" anchor="ctr">
            <a:noAutofit/>
          </a:bodyPr>
          <a:lstStyle>
            <a:lvl1pPr algn="ctr">
              <a:defRPr sz="1200">
                <a:solidFill>
                  <a:schemeClr val="bg1"/>
                </a:solidFill>
                <a:latin typeface="+mn-lt"/>
              </a:defRPr>
            </a:lvl1pPr>
          </a:lstStyle>
          <a:p>
            <a:fld id="{47FEACEE-25B4-4A2D-B147-27296E36371D}" type="slidenum">
              <a:rPr lang="en-US" altLang="zh-CN" noProof="0" smtClean="0"/>
              <a:pPr/>
              <a:t>‹#›</a:t>
            </a:fld>
            <a:endParaRPr lang="en-US" altLang="zh-CN" noProof="0"/>
          </a:p>
        </p:txBody>
      </p:sp>
      <p:sp>
        <p:nvSpPr>
          <p:cNvPr id="6" name="Text Placeholder 2">
            <a:extLst>
              <a:ext uri="{FF2B5EF4-FFF2-40B4-BE49-F238E27FC236}">
                <a16:creationId xmlns:a16="http://schemas.microsoft.com/office/drawing/2014/main" id="{18CB8A3D-9A54-FD7C-F6A5-B33E6C891A4E}"/>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itle Placeholder 4">
            <a:extLst>
              <a:ext uri="{FF2B5EF4-FFF2-40B4-BE49-F238E27FC236}">
                <a16:creationId xmlns:a16="http://schemas.microsoft.com/office/drawing/2014/main" id="{F38A7675-78A2-B642-22AF-B98514C68B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noProof="0"/>
              <a:t>Click to edit Master title style</a:t>
            </a:r>
          </a:p>
        </p:txBody>
      </p:sp>
      <p:sp>
        <p:nvSpPr>
          <p:cNvPr id="8" name="Footer Placeholder 7">
            <a:extLst>
              <a:ext uri="{FF2B5EF4-FFF2-40B4-BE49-F238E27FC236}">
                <a16:creationId xmlns:a16="http://schemas.microsoft.com/office/drawing/2014/main" id="{C176125D-E69D-E2ED-1549-3D67DBD487E0}"/>
              </a:ext>
            </a:extLst>
          </p:cNvPr>
          <p:cNvSpPr>
            <a:spLocks noGrp="1"/>
          </p:cNvSpPr>
          <p:nvPr>
            <p:ph type="ftr" sz="quarter" idx="3"/>
          </p:nvPr>
        </p:nvSpPr>
        <p:spPr>
          <a:xfrm>
            <a:off x="484632" y="6217920"/>
            <a:ext cx="4114800" cy="365125"/>
          </a:xfrm>
          <a:prstGeom prst="rect">
            <a:avLst/>
          </a:prstGeom>
        </p:spPr>
        <p:txBody>
          <a:bodyPr vert="horz" lIns="91440" tIns="45720" rIns="91440" bIns="45720" rtlCol="0" anchor="ctr">
            <a:noAutofit/>
          </a:bodyPr>
          <a:lstStyle>
            <a:lvl1pPr algn="l">
              <a:defRPr sz="1200">
                <a:solidFill>
                  <a:schemeClr val="bg1"/>
                </a:solidFill>
                <a:latin typeface="+mn-lt"/>
              </a:defRPr>
            </a:lvl1pPr>
          </a:lstStyle>
          <a:p>
            <a:r>
              <a:rPr lang="en-US" noProof="0"/>
              <a:t>Presentation Title</a:t>
            </a:r>
          </a:p>
        </p:txBody>
      </p:sp>
    </p:spTree>
    <p:extLst>
      <p:ext uri="{BB962C8B-B14F-4D97-AF65-F5344CB8AC3E}">
        <p14:creationId xmlns:p14="http://schemas.microsoft.com/office/powerpoint/2010/main" val="2020574204"/>
      </p:ext>
    </p:extLst>
  </p:cSld>
  <p:clrMap bg1="lt1" tx1="dk1" bg2="lt2" tx2="dk2" accent1="accent1" accent2="accent2" accent3="accent3" accent4="accent4" accent5="accent5" accent6="accent6" hlink="hlink" folHlink="folHlink"/>
  <p:sldLayoutIdLst>
    <p:sldLayoutId id="2147483667"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8" r:id="rId11"/>
    <p:sldLayoutId id="2147483661" r:id="rId12"/>
    <p:sldLayoutId id="2147483662" r:id="rId13"/>
    <p:sldLayoutId id="2147483663" r:id="rId14"/>
    <p:sldLayoutId id="2147483664" r:id="rId15"/>
    <p:sldLayoutId id="2147483665" r:id="rId16"/>
  </p:sldLayoutIdLst>
  <p:hf sldNum="0" hd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userDrawn="1">
          <p15:clr>
            <a:srgbClr val="F26B43"/>
          </p15:clr>
        </p15:guide>
        <p15:guide id="2" pos="3840" userDrawn="1">
          <p15:clr>
            <a:srgbClr val="F26B43"/>
          </p15:clr>
        </p15:guide>
        <p15:guide id="3" pos="5640" userDrawn="1">
          <p15:clr>
            <a:srgbClr val="F26B43"/>
          </p15:clr>
        </p15:guide>
        <p15:guide id="4" pos="1656" userDrawn="1">
          <p15:clr>
            <a:srgbClr val="F26B43"/>
          </p15:clr>
        </p15:guide>
        <p15:guide id="5" pos="520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21E73BA-53B9-C0C1-476A-00736A64AB79}"/>
              </a:ext>
            </a:extLst>
          </p:cNvPr>
          <p:cNvSpPr>
            <a:spLocks noGrp="1"/>
          </p:cNvSpPr>
          <p:nvPr>
            <p:ph type="title"/>
          </p:nvPr>
        </p:nvSpPr>
        <p:spPr>
          <a:xfrm>
            <a:off x="587829" y="331816"/>
            <a:ext cx="10515600" cy="1115434"/>
          </a:xfrm>
        </p:spPr>
        <p:txBody>
          <a:bodyPr/>
          <a:lstStyle/>
          <a:p>
            <a:pPr algn="ctr"/>
            <a:r>
              <a:rPr lang="en-US"/>
              <a:t> PCB 3043 Assignment 3</a:t>
            </a:r>
            <a:br>
              <a:rPr lang="en-US"/>
            </a:br>
            <a:r>
              <a:rPr lang="en-US"/>
              <a:t>  </a:t>
            </a:r>
            <a:r>
              <a:rPr lang="en-US" sz="1600"/>
              <a:t>by: Valerie Escobar, Andrew Storms, Kyle Lee </a:t>
            </a:r>
            <a:endParaRPr lang="en-US" sz="1600">
              <a:latin typeface="Posterama Text Black"/>
              <a:cs typeface="Posterama"/>
            </a:endParaRPr>
          </a:p>
        </p:txBody>
      </p:sp>
      <p:sp>
        <p:nvSpPr>
          <p:cNvPr id="15" name="Slide Number Placeholder 13">
            <a:extLst>
              <a:ext uri="{FF2B5EF4-FFF2-40B4-BE49-F238E27FC236}">
                <a16:creationId xmlns:a16="http://schemas.microsoft.com/office/drawing/2014/main" id="{55AB7753-4245-72E4-BEDB-33038672BA35}"/>
              </a:ext>
            </a:extLst>
          </p:cNvPr>
          <p:cNvSpPr txBox="1">
            <a:spLocks/>
          </p:cNvSpPr>
          <p:nvPr/>
        </p:nvSpPr>
        <p:spPr>
          <a:xfrm>
            <a:off x="11194169" y="6215665"/>
            <a:ext cx="458592" cy="365125"/>
          </a:xfrm>
          <a:prstGeom prst="rect">
            <a:avLst/>
          </a:prstGeom>
        </p:spPr>
        <p:txBody>
          <a:bodyPr anchor="ctr"/>
          <a:lstStyle>
            <a:defPPr>
              <a:defRPr lang="zh-CN"/>
            </a:defPPr>
            <a:lvl1pPr marL="0" algn="ctr" defTabSz="914400" rtl="0" eaLnBrk="1" latinLnBrk="0" hangingPunct="1">
              <a:defRPr sz="1200" b="0" i="0" kern="1200">
                <a:solidFill>
                  <a:schemeClr val="tx1"/>
                </a:solidFill>
                <a:latin typeface="Abadi" panose="020B0604020104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47FEACEE-25B4-4A2D-B147-27296E36371D}" type="slidenum">
              <a:rPr kumimoji="0" lang="en-US" altLang="zh-CN" sz="1200" u="none" strike="noStrike" kern="1200" cap="none" spc="0" normalizeH="0" baseline="0" smtClean="0">
                <a:ln>
                  <a:noFill/>
                </a:ln>
                <a:solidFill>
                  <a:schemeClr val="bg1"/>
                </a:solidFill>
                <a:effectLst/>
                <a:uLnTx/>
                <a:uFillTx/>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altLang="zh-CN" sz="1200" u="none" strike="noStrike" kern="1200" cap="none" spc="0" normalizeH="0" baseline="0">
              <a:ln>
                <a:noFill/>
              </a:ln>
              <a:solidFill>
                <a:schemeClr val="bg1"/>
              </a:solidFill>
              <a:effectLst/>
              <a:uLnTx/>
              <a:uFillTx/>
            </a:endParaRPr>
          </a:p>
        </p:txBody>
      </p:sp>
      <p:pic>
        <p:nvPicPr>
          <p:cNvPr id="16" name="Picture 15">
            <a:extLst>
              <a:ext uri="{FF2B5EF4-FFF2-40B4-BE49-F238E27FC236}">
                <a16:creationId xmlns:a16="http://schemas.microsoft.com/office/drawing/2014/main" id="{21F40C18-0F6C-7A50-BBFB-FE9E08C6CC94}"/>
              </a:ext>
            </a:extLst>
          </p:cNvPr>
          <p:cNvPicPr>
            <a:picLocks noChangeAspect="1"/>
          </p:cNvPicPr>
          <p:nvPr/>
        </p:nvPicPr>
        <p:blipFill>
          <a:blip r:embed="rId3"/>
          <a:stretch>
            <a:fillRect/>
          </a:stretch>
        </p:blipFill>
        <p:spPr>
          <a:xfrm>
            <a:off x="7013986" y="1958713"/>
            <a:ext cx="3999752" cy="1993900"/>
          </a:xfrm>
          <a:prstGeom prst="rect">
            <a:avLst/>
          </a:prstGeom>
        </p:spPr>
      </p:pic>
      <p:pic>
        <p:nvPicPr>
          <p:cNvPr id="17" name="Picture 16" descr="A graph of a number of squirrels&#10;&#10;Description automatically generated">
            <a:extLst>
              <a:ext uri="{FF2B5EF4-FFF2-40B4-BE49-F238E27FC236}">
                <a16:creationId xmlns:a16="http://schemas.microsoft.com/office/drawing/2014/main" id="{5BB3E77A-2244-18DD-3451-B8D8DBE20428}"/>
              </a:ext>
            </a:extLst>
          </p:cNvPr>
          <p:cNvPicPr>
            <a:picLocks noChangeAspect="1"/>
          </p:cNvPicPr>
          <p:nvPr/>
        </p:nvPicPr>
        <p:blipFill>
          <a:blip r:embed="rId4"/>
          <a:stretch>
            <a:fillRect/>
          </a:stretch>
        </p:blipFill>
        <p:spPr>
          <a:xfrm>
            <a:off x="7017327" y="4228305"/>
            <a:ext cx="3997444" cy="2047009"/>
          </a:xfrm>
          <a:prstGeom prst="rect">
            <a:avLst/>
          </a:prstGeom>
        </p:spPr>
      </p:pic>
      <p:sp>
        <p:nvSpPr>
          <p:cNvPr id="19" name="TextBox 18">
            <a:extLst>
              <a:ext uri="{FF2B5EF4-FFF2-40B4-BE49-F238E27FC236}">
                <a16:creationId xmlns:a16="http://schemas.microsoft.com/office/drawing/2014/main" id="{71E717F0-3465-E9C0-A9E1-FFCC0D57E09C}"/>
              </a:ext>
            </a:extLst>
          </p:cNvPr>
          <p:cNvSpPr txBox="1"/>
          <p:nvPr/>
        </p:nvSpPr>
        <p:spPr>
          <a:xfrm>
            <a:off x="755578" y="1184842"/>
            <a:ext cx="5800285"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solidFill>
                  <a:prstClr val="white"/>
                </a:solidFill>
                <a:latin typeface="Posterama Text Black"/>
                <a:ea typeface="微软雅黑"/>
                <a:cs typeface="Posterama"/>
              </a:rPr>
              <a:t>Questions: </a:t>
            </a:r>
          </a:p>
          <a:p>
            <a:endParaRPr lang="en-US">
              <a:solidFill>
                <a:prstClr val="white"/>
              </a:solidFill>
              <a:latin typeface="Posterama Text Black"/>
              <a:ea typeface="微软雅黑"/>
              <a:cs typeface="Posterama" panose="020B0504020200020000" pitchFamily="34" charset="0"/>
            </a:endParaRPr>
          </a:p>
          <a:p>
            <a:r>
              <a:rPr lang="en-US" sz="1600">
                <a:solidFill>
                  <a:prstClr val="white"/>
                </a:solidFill>
                <a:latin typeface="Posterama Text Black"/>
                <a:ea typeface="微软雅黑"/>
                <a:cs typeface="Posterama"/>
              </a:rPr>
              <a:t>1.) There is interspecific competition between the two species of flying squirrels because they share the limited resource of mountain side elevation. Therefore, the realized niche for the Northern squirrels is smaller at higher elevations due to both species inhabiting the same area as the Southern squirrels move up in elevation. </a:t>
            </a:r>
          </a:p>
          <a:p>
            <a:endParaRPr lang="en-US" sz="1600">
              <a:solidFill>
                <a:prstClr val="white"/>
              </a:solidFill>
              <a:latin typeface="Posterama Text Black"/>
              <a:ea typeface="微软雅黑"/>
              <a:cs typeface="Posterama" panose="020B0504020200020000" pitchFamily="34" charset="0"/>
            </a:endParaRPr>
          </a:p>
          <a:p>
            <a:r>
              <a:rPr lang="en-US" sz="1600">
                <a:solidFill>
                  <a:prstClr val="white"/>
                </a:solidFill>
                <a:latin typeface="Posterama Text Black"/>
                <a:ea typeface="微软雅黑"/>
                <a:cs typeface="Posterama"/>
              </a:rPr>
              <a:t>2.) At lower elevations, the northern flying squirrels, </a:t>
            </a:r>
            <a:r>
              <a:rPr lang="en-US" sz="1600" i="1">
                <a:solidFill>
                  <a:prstClr val="white"/>
                </a:solidFill>
                <a:latin typeface="Posterama Text Black"/>
                <a:ea typeface="微软雅黑"/>
                <a:cs typeface="Posterama"/>
              </a:rPr>
              <a:t>G. </a:t>
            </a:r>
            <a:r>
              <a:rPr lang="en-US" sz="1600" i="1" err="1">
                <a:solidFill>
                  <a:prstClr val="white"/>
                </a:solidFill>
                <a:latin typeface="Posterama Text Black"/>
                <a:ea typeface="微软雅黑"/>
                <a:cs typeface="Posterama"/>
              </a:rPr>
              <a:t>sabrinus</a:t>
            </a:r>
            <a:r>
              <a:rPr lang="en-US" sz="1600">
                <a:solidFill>
                  <a:prstClr val="white"/>
                </a:solidFill>
                <a:latin typeface="Posterama Text Black"/>
                <a:ea typeface="微软雅黑"/>
                <a:cs typeface="Posterama"/>
              </a:rPr>
              <a:t>, survive and win in competition at this elevation, or realized niche, while the southern flying squirrels, </a:t>
            </a:r>
            <a:r>
              <a:rPr lang="en-US" sz="1600" i="1">
                <a:solidFill>
                  <a:prstClr val="white"/>
                </a:solidFill>
                <a:latin typeface="Posterama Text Black"/>
                <a:ea typeface="微软雅黑"/>
                <a:cs typeface="Posterama"/>
              </a:rPr>
              <a:t>G. </a:t>
            </a:r>
            <a:r>
              <a:rPr lang="en-US" sz="1600" i="1" err="1">
                <a:solidFill>
                  <a:prstClr val="white"/>
                </a:solidFill>
                <a:latin typeface="Posterama Text Black"/>
                <a:ea typeface="微软雅黑"/>
                <a:cs typeface="Posterama"/>
              </a:rPr>
              <a:t>fuscus</a:t>
            </a:r>
            <a:r>
              <a:rPr lang="en-US" sz="1600" i="1">
                <a:solidFill>
                  <a:prstClr val="white"/>
                </a:solidFill>
                <a:latin typeface="Posterama Text Black"/>
                <a:ea typeface="微软雅黑"/>
                <a:cs typeface="Posterama"/>
              </a:rPr>
              <a:t>, </a:t>
            </a:r>
            <a:r>
              <a:rPr lang="en-US" sz="1600">
                <a:solidFill>
                  <a:prstClr val="white"/>
                </a:solidFill>
                <a:latin typeface="Posterama Text Black"/>
                <a:ea typeface="微软雅黑"/>
                <a:cs typeface="Posterama"/>
              </a:rPr>
              <a:t>go extinct after the first few months. </a:t>
            </a:r>
          </a:p>
          <a:p>
            <a:endParaRPr lang="en-US" sz="1600">
              <a:solidFill>
                <a:prstClr val="white"/>
              </a:solidFill>
              <a:latin typeface="Posterama Text Black"/>
              <a:ea typeface="微软雅黑"/>
              <a:cs typeface="Posterama" panose="020B0504020200020000" pitchFamily="34" charset="0"/>
            </a:endParaRPr>
          </a:p>
          <a:p>
            <a:r>
              <a:rPr lang="en-US" sz="1600">
                <a:solidFill>
                  <a:prstClr val="white"/>
                </a:solidFill>
                <a:latin typeface="Posterama Text Black"/>
                <a:ea typeface="微软雅黑"/>
                <a:cs typeface="Posterama"/>
              </a:rPr>
              <a:t>3.) At higher elevations of around 1200-1300 m, </a:t>
            </a:r>
            <a:r>
              <a:rPr lang="en-US" sz="1600" i="1">
                <a:solidFill>
                  <a:prstClr val="white"/>
                </a:solidFill>
                <a:latin typeface="Posterama Text Black"/>
                <a:ea typeface="微软雅黑"/>
                <a:cs typeface="Posterama"/>
              </a:rPr>
              <a:t>G. </a:t>
            </a:r>
            <a:r>
              <a:rPr lang="en-US" sz="1600" i="1" err="1">
                <a:solidFill>
                  <a:prstClr val="white"/>
                </a:solidFill>
                <a:latin typeface="Posterama Text Black"/>
                <a:ea typeface="微软雅黑"/>
                <a:cs typeface="Posterama"/>
              </a:rPr>
              <a:t>fuscus</a:t>
            </a:r>
            <a:r>
              <a:rPr lang="en-US" sz="1600" i="1">
                <a:solidFill>
                  <a:prstClr val="white"/>
                </a:solidFill>
                <a:latin typeface="Posterama Text Black"/>
                <a:ea typeface="微软雅黑"/>
                <a:cs typeface="Posterama"/>
              </a:rPr>
              <a:t> </a:t>
            </a:r>
            <a:r>
              <a:rPr lang="en-US" sz="1600">
                <a:solidFill>
                  <a:prstClr val="white"/>
                </a:solidFill>
                <a:latin typeface="Posterama Text Black"/>
                <a:ea typeface="微软雅黑"/>
                <a:cs typeface="Posterama"/>
              </a:rPr>
              <a:t>survive and push </a:t>
            </a:r>
            <a:r>
              <a:rPr lang="en-US" sz="1600" i="1">
                <a:solidFill>
                  <a:prstClr val="white"/>
                </a:solidFill>
                <a:latin typeface="Posterama Text Black"/>
                <a:ea typeface="微软雅黑"/>
                <a:cs typeface="Posterama"/>
              </a:rPr>
              <a:t>G. </a:t>
            </a:r>
            <a:r>
              <a:rPr lang="en-US" sz="1600" i="1" err="1">
                <a:solidFill>
                  <a:prstClr val="white"/>
                </a:solidFill>
                <a:latin typeface="Posterama Text Black"/>
                <a:ea typeface="微软雅黑"/>
                <a:cs typeface="Posterama"/>
              </a:rPr>
              <a:t>sabrinus</a:t>
            </a:r>
            <a:r>
              <a:rPr lang="en-US" sz="1600" i="1">
                <a:solidFill>
                  <a:prstClr val="white"/>
                </a:solidFill>
                <a:latin typeface="Posterama Text Black"/>
                <a:ea typeface="微软雅黑"/>
                <a:cs typeface="Posterama"/>
              </a:rPr>
              <a:t> </a:t>
            </a:r>
            <a:r>
              <a:rPr lang="en-US" sz="1600">
                <a:solidFill>
                  <a:prstClr val="white"/>
                </a:solidFill>
                <a:latin typeface="Posterama Text Black"/>
                <a:ea typeface="微软雅黑"/>
                <a:cs typeface="Posterama"/>
              </a:rPr>
              <a:t>out of this realized niche to extinction.</a:t>
            </a:r>
            <a:endParaRPr lang="en-US" sz="1600" i="1">
              <a:solidFill>
                <a:prstClr val="white"/>
              </a:solidFill>
              <a:latin typeface="Posterama Text Black"/>
              <a:ea typeface="微软雅黑"/>
              <a:cs typeface="Posterama"/>
            </a:endParaRPr>
          </a:p>
          <a:p>
            <a:endParaRPr lang="en-US" sz="1600">
              <a:solidFill>
                <a:prstClr val="white"/>
              </a:solidFill>
              <a:latin typeface="Posterama Text Black"/>
              <a:ea typeface="微软雅黑"/>
              <a:cs typeface="Posterama" panose="020B0504020200020000" pitchFamily="34" charset="0"/>
            </a:endParaRPr>
          </a:p>
          <a:p>
            <a:r>
              <a:rPr lang="en-US" sz="1600">
                <a:solidFill>
                  <a:prstClr val="white"/>
                </a:solidFill>
                <a:latin typeface="Posterama Text Black"/>
                <a:ea typeface="微软雅黑"/>
                <a:cs typeface="Posterama"/>
              </a:rPr>
              <a:t>4.) The two species co-exist in elevations around 1100 m- 1200 m, where they both survive and are not driven to extinction. </a:t>
            </a:r>
          </a:p>
          <a:p>
            <a:endParaRPr lang="en-US" sz="1600" u="sng">
              <a:solidFill>
                <a:prstClr val="white"/>
              </a:solidFill>
              <a:latin typeface="Posterama" panose="020B0504020200020000" pitchFamily="34" charset="0"/>
              <a:ea typeface="微软雅黑"/>
              <a:cs typeface="Posterama" panose="020B0504020200020000" pitchFamily="34" charset="0"/>
            </a:endParaRPr>
          </a:p>
        </p:txBody>
      </p:sp>
    </p:spTree>
    <p:extLst>
      <p:ext uri="{BB962C8B-B14F-4D97-AF65-F5344CB8AC3E}">
        <p14:creationId xmlns:p14="http://schemas.microsoft.com/office/powerpoint/2010/main" val="2519727083"/>
      </p:ext>
    </p:extLst>
  </p:cSld>
  <p:clrMapOvr>
    <a:masterClrMapping/>
  </p:clrMapOvr>
</p:sld>
</file>

<file path=ppt/theme/theme1.xml><?xml version="1.0" encoding="utf-8"?>
<a:theme xmlns:a="http://schemas.openxmlformats.org/drawingml/2006/main" name="Custom">
  <a:themeElements>
    <a:clrScheme name="Custom 7">
      <a:dk1>
        <a:srgbClr val="000000"/>
      </a:dk1>
      <a:lt1>
        <a:srgbClr val="FFFFFF"/>
      </a:lt1>
      <a:dk2>
        <a:srgbClr val="0F253E"/>
      </a:dk2>
      <a:lt2>
        <a:srgbClr val="E7E6E6"/>
      </a:lt2>
      <a:accent1>
        <a:srgbClr val="4472C4"/>
      </a:accent1>
      <a:accent2>
        <a:srgbClr val="B83903"/>
      </a:accent2>
      <a:accent3>
        <a:srgbClr val="75262A"/>
      </a:accent3>
      <a:accent4>
        <a:srgbClr val="F79320"/>
      </a:accent4>
      <a:accent5>
        <a:srgbClr val="44668D"/>
      </a:accent5>
      <a:accent6>
        <a:srgbClr val="0F253E"/>
      </a:accent6>
      <a:hlink>
        <a:srgbClr val="AEC0D9"/>
      </a:hlink>
      <a:folHlink>
        <a:srgbClr val="B83903"/>
      </a:folHlink>
    </a:clrScheme>
    <a:fontScheme name="Custom 10">
      <a:majorFont>
        <a:latin typeface="Posterama Text Black"/>
        <a:ea typeface=""/>
        <a:cs typeface=""/>
      </a:majorFont>
      <a:minorFont>
        <a:latin typeface="Abad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marL="0" indent="0" algn="ctr">
          <a:lnSpc>
            <a:spcPct val="100000"/>
          </a:lnSpc>
          <a:spcBef>
            <a:spcPts val="0"/>
          </a:spcBef>
          <a:buFontTx/>
          <a:buNone/>
          <a:defRPr sz="1800" smtClean="0">
            <a:solidFill>
              <a:prstClr val="white"/>
            </a:solidFill>
            <a:latin typeface="Posterama" panose="020B0504020200020000" pitchFamily="34" charset="0"/>
            <a:ea typeface="微软雅黑"/>
            <a:cs typeface="Posterama" panose="020B0504020200020000" pitchFamily="34" charset="0"/>
          </a:defRPr>
        </a:defPPr>
      </a:lstStyle>
    </a:txDef>
  </a:objectDefaults>
  <a:extraClrSchemeLst/>
  <a:extLst>
    <a:ext uri="{05A4C25C-085E-4340-85A3-A5531E510DB2}">
      <thm15:themeFamily xmlns:thm15="http://schemas.microsoft.com/office/thememl/2012/main" name="Hexagon Dark Presentation_win32_v2" id="{93B44BEE-AA18-4720-B555-E5F46C5F93FC}" vid="{88E458CA-BB4B-4D24-B4FE-119ECB54A9B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009351-EDD4-484E-ACD6-D50CCB137637}">
  <ds:schemaRefs>
    <ds:schemaRef ds:uri="http://schemas.microsoft.com/sharepoint/v3/contenttype/forms"/>
  </ds:schemaRefs>
</ds:datastoreItem>
</file>

<file path=customXml/itemProps2.xml><?xml version="1.0" encoding="utf-8"?>
<ds:datastoreItem xmlns:ds="http://schemas.openxmlformats.org/officeDocument/2006/customXml" ds:itemID="{C8DB3C62-858A-4A01-AFEF-21E0BB8CE262}">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DE77570E-71D6-4005-B631-1B00A1197B6E}">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Custom</vt:lpstr>
      <vt:lpstr> PCB 3043 Assignment 3   by: Valerie Escobar, Andrew Storms, Kyle Lee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
  <cp:revision>4</cp:revision>
  <dcterms:created xsi:type="dcterms:W3CDTF">2024-03-19T21:58:48Z</dcterms:created>
  <dcterms:modified xsi:type="dcterms:W3CDTF">2024-03-21T20:53:36Z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