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95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394" autoAdjust="0"/>
  </p:normalViewPr>
  <p:slideViewPr>
    <p:cSldViewPr snapToGrid="0">
      <p:cViewPr>
        <p:scale>
          <a:sx n="69" d="100"/>
          <a:sy n="69" d="100"/>
        </p:scale>
        <p:origin x="780" y="60"/>
      </p:cViewPr>
      <p:guideLst/>
    </p:cSldViewPr>
  </p:slideViewPr>
  <p:outlineViewPr>
    <p:cViewPr>
      <p:scale>
        <a:sx n="33" d="100"/>
        <a:sy n="33" d="100"/>
      </p:scale>
      <p:origin x="0" y="-40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2069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04B9809-3C73-CA2B-1791-620EA168CC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1C58-A1FD-D1E1-33AB-1303C48435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AA30A-158D-435B-B1F3-6FF82BD60FDF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7A0D9-659F-DDC6-CBD8-29B61E0FF7E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E0617-6128-05F5-8F48-6A0A1D1479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A24AC-02A6-46A1-A072-EAC8AC25DC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919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A0313-F537-4ED0-973B-4729E10A826A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92804-03A6-47F6-A893-4DDB8903A8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1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10194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50711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6818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7183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9972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04392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6914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44047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919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47214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9568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57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5FDC1-A15D-F7A7-B74B-0603CFF2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6693061" cy="1356360"/>
          </a:xfrm>
        </p:spPr>
        <p:txBody>
          <a:bodyPr>
            <a:normAutofit/>
          </a:bodyPr>
          <a:lstStyle/>
          <a:p>
            <a:r>
              <a:rPr lang="en-US" sz="2800" b="1"/>
              <a:t>Assignment 3</a:t>
            </a:r>
            <a:br>
              <a:rPr lang="en-US" sz="2800" b="1"/>
            </a:br>
            <a:r>
              <a:rPr lang="en-US" sz="2800" b="1"/>
              <a:t>Brentley Durham, Paige Flood, Abbe </a:t>
            </a:r>
            <a:r>
              <a:rPr lang="en-US" sz="2800" b="1" err="1"/>
              <a:t>Kiritsy</a:t>
            </a:r>
            <a:r>
              <a:rPr lang="en-US" sz="2800" b="1"/>
              <a:t>, and Sonali Shakya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234AA-29CD-760F-11E3-D98B30C63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6693061" cy="4038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900"/>
              <a:t>There is competition between the two species, which is exhibited by the changes in elevation preference when only one species is present versus when both species are present.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/>
              <a:t>Coexistence can occur at elevations of about 1200 meters when the squirrel populations have the same density; however, elevations below that have a prevalence of </a:t>
            </a:r>
            <a:r>
              <a:rPr lang="en-US" sz="1900" i="1"/>
              <a:t>G. </a:t>
            </a:r>
            <a:r>
              <a:rPr lang="en-US" sz="1900" i="1" err="1"/>
              <a:t>sabrinus</a:t>
            </a:r>
            <a:r>
              <a:rPr lang="en-US" sz="1900" i="1"/>
              <a:t> </a:t>
            </a:r>
            <a:r>
              <a:rPr lang="en-US" sz="1900"/>
              <a:t>and elevations above that have a prevalence of </a:t>
            </a:r>
            <a:r>
              <a:rPr lang="en-US" sz="1900" i="1"/>
              <a:t>G. </a:t>
            </a:r>
            <a:r>
              <a:rPr lang="en-US" sz="1900" i="1" err="1"/>
              <a:t>fuscus</a:t>
            </a:r>
            <a:r>
              <a:rPr lang="en-US" sz="190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/>
              <a:t>At elevations above and below 1200 meters, the less fit flying squirrel species exist at very low densities.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/>
              <a:t>The reason behind these results could be because </a:t>
            </a:r>
            <a:r>
              <a:rPr lang="en-US" sz="1900" i="1"/>
              <a:t>G. </a:t>
            </a:r>
            <a:r>
              <a:rPr lang="en-US" sz="1900" i="1" err="1"/>
              <a:t>fuscus</a:t>
            </a:r>
            <a:r>
              <a:rPr lang="en-US" sz="1900" i="1"/>
              <a:t> </a:t>
            </a:r>
            <a:r>
              <a:rPr lang="en-US" sz="1900"/>
              <a:t>is better fit for survival at higher elevations than </a:t>
            </a:r>
            <a:r>
              <a:rPr lang="en-US" sz="1900" i="1"/>
              <a:t>G. </a:t>
            </a:r>
            <a:r>
              <a:rPr lang="en-US" sz="1900" i="1" err="1"/>
              <a:t>sabrinus</a:t>
            </a:r>
            <a:r>
              <a:rPr lang="en-US" sz="1900" i="1"/>
              <a:t> </a:t>
            </a:r>
            <a:r>
              <a:rPr lang="en-US" sz="1900"/>
              <a:t>and </a:t>
            </a:r>
            <a:r>
              <a:rPr lang="en-US" sz="1900" i="1"/>
              <a:t>G. </a:t>
            </a:r>
            <a:r>
              <a:rPr lang="en-US" sz="1900" i="1" err="1"/>
              <a:t>sabrinus</a:t>
            </a:r>
            <a:r>
              <a:rPr lang="en-US" sz="1900" i="1"/>
              <a:t> </a:t>
            </a:r>
            <a:r>
              <a:rPr lang="en-US" sz="1900"/>
              <a:t>is likely a better competitor at lower elevations. </a:t>
            </a:r>
          </a:p>
        </p:txBody>
      </p:sp>
      <p:pic>
        <p:nvPicPr>
          <p:cNvPr id="8" name="Picture 7" descr="A graph with purple and white bars&#10;&#10;Description automatically generated">
            <a:extLst>
              <a:ext uri="{FF2B5EF4-FFF2-40B4-BE49-F238E27FC236}">
                <a16:creationId xmlns:a16="http://schemas.microsoft.com/office/drawing/2014/main" id="{B8FBC3B7-9FA6-588F-9A08-F4EBCD387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3547" y="720111"/>
            <a:ext cx="4026042" cy="2674577"/>
          </a:xfrm>
          <a:prstGeom prst="rect">
            <a:avLst/>
          </a:prstGeom>
        </p:spPr>
      </p:pic>
      <p:pic>
        <p:nvPicPr>
          <p:cNvPr id="6" name="Picture 5" descr="A bat flying in the air&#10;&#10;Description automatically generated">
            <a:extLst>
              <a:ext uri="{FF2B5EF4-FFF2-40B4-BE49-F238E27FC236}">
                <a16:creationId xmlns:a16="http://schemas.microsoft.com/office/drawing/2014/main" id="{62D12D81-60D6-E108-8774-E4C92A469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0622" y="3589020"/>
            <a:ext cx="3171893" cy="225461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2167E-92BD-86EB-ED84-8FECC096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A4F6043-7A67-491B-98BC-F933DED7226D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0578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9436BC-77AE-4AEE-A282-4E162A1CA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B37DAF-AFAF-4561-A80B-C76198EBD31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B665E41-66EB-401D-940D-8E7024721BE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49</TotalTime>
  <Words>144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Corbel</vt:lpstr>
      <vt:lpstr>Wingdings</vt:lpstr>
      <vt:lpstr>Basis</vt:lpstr>
      <vt:lpstr>Assignment 3 Brentley Durham, Paige Flood, Abbe Kiritsy, and Sonali Shakya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3 Brentley Durham, Paige Flood, Abbe Kiritsy, and Sonali Shakya</dc:title>
  <dc:creator>Paige Flood</dc:creator>
  <cp:lastModifiedBy>Paige Flood</cp:lastModifiedBy>
  <cp:revision>3</cp:revision>
  <dcterms:created xsi:type="dcterms:W3CDTF">2024-03-20T22:54:54Z</dcterms:created>
  <dcterms:modified xsi:type="dcterms:W3CDTF">2024-03-20T23:44:14Z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