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F647D-14F3-C73B-B0EC-191E50484590}" v="181" dt="2024-03-19T22:44:57.157"/>
    <p1510:client id="{87A35C4E-0AB3-A541-980D-D489F14E8B2D}" v="20" dt="2024-03-19T22:55:42.024"/>
    <p1510:client id="{B9E59DB6-173D-A2C0-9E1A-432450861E22}" v="197" dt="2024-03-19T22:46:16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C367-11E3-E422-AF75-2B852748A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ACA84-96DD-37B9-872E-C37196939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14363-01C7-A79B-BBAE-CB8920DA8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8162A-CE33-26E9-6314-93630EF09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B1012-90D4-2D7F-DDC3-E8727575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343A7-FEC7-9DBA-CC5C-1DB30043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C048C6-ADE7-C20B-5548-1F424F549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B62C-A6FB-A7EA-EAFA-3ECE272EB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4D4F6-02B0-FAD9-FA7E-E5BE8588B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3C273-226D-5B6C-93D0-4379AD1C9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7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7C9D10-DDDC-F6B3-BE22-9FA98C0FB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E7E18E-BE66-1499-F8D6-0BC136FC5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9295-B26C-DE2F-908E-1D2AE623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21529-16BF-EAAE-8B27-3E26D8D1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AFD10-E6FB-41EB-BD2C-20901161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3720-4F9F-E851-F189-79A53CF26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FB055-3801-0A9C-0F72-0ADB6F778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A2505-EAEE-4FBA-C71E-10B93809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09C67-4090-C317-1AAC-E41967E9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2727A-A3B2-B365-1A31-FB902B1E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D731-E585-C4FF-F050-6370BB6C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7B8EB-79B9-D945-8566-7758BBAE1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C9A50-E6FF-F1EF-E07E-2C1980C5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EDA6E-D799-B6FA-8380-FD865F2F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14F7C-4F4D-313B-761D-7E348E4B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8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27BA-167E-893E-F159-0622F0E3D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89979-21C4-64C7-FC55-338EA964F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9DC66-5C2B-555F-392B-0B543CB22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A3B0F-68E7-7CE9-8DAD-064BE39A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25031-F3DE-D0F4-27B4-1AC46E4D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351C2-CAAB-B7B3-F179-BA15E95E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6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99FD-FB78-1F6A-C50B-BD697A77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3E968-F729-0E03-DC50-3A689B3DE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083C9-EA70-6BE0-9B2B-AE91DD333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1194C-A8C5-CEE6-619D-6836718A9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35A33-1406-2E06-2C1F-E4214EFFC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C6AE8-A125-42DB-2808-72ECA772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520E3A-EEF7-6A14-D967-B84C43A5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9175BA-16F2-C564-1D66-55A463EE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7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AE44-9A7E-4C44-67B1-5EC75799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27887-D7BC-4BA1-D53E-5852036D4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2D0A6-251A-6382-0310-41F3F879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2FE5B7-6336-D97A-B5AE-44FB9741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4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F2723-75C0-07D8-EEAE-A8CAEA1C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6AF98-EA9B-DE19-092F-88078FA5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B76C3-6A4B-7105-2451-7D0FDE93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2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EED2B-79C9-327C-DCE5-487089CA6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9106A-F63C-BB46-CA87-6EA7CE63E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EF535-17E5-6E55-5C42-9B1C17BF8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0FD4A-951C-5C34-4E4E-F878CC2C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2D656-0499-AF24-586E-CB945FB4C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10898-5314-2820-E411-0D4D44FC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9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BB19-1D15-5A7E-A78E-3CF34B78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BC18D7-2665-9196-74D8-4499AC758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FED50-6253-1EAF-A7B9-D27C7454F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24D8F-FA50-E5C4-A741-A541BC05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2FD5-8447-9A94-0BAC-D2967FB6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B5BA9-E547-1B9E-D003-625E08E4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5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B72C81-3B3B-3D30-7177-44DE5314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73AFD-2C50-CE36-A485-89831091D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EA12C-ADA6-F042-F67C-6F2863ACF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7525-3595-B744-9CDC-5BCFC47A9AE0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699E7-57D9-BD00-25C2-0A217992E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9B623-567C-D094-D5FD-57EC64FCC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847E8-76A0-3E46-8169-F28973D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E77549-362E-5A41-358E-72185754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563"/>
          </a:xfrm>
          <a:ln w="12700">
            <a:solidFill>
              <a:srgbClr val="4472C4"/>
            </a:solidFill>
          </a:ln>
        </p:spPr>
        <p:txBody>
          <a:bodyPr/>
          <a:lstStyle/>
          <a:p>
            <a:r>
              <a:rPr lang="en-US"/>
              <a:t>Assignment 3 – Species Interactions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3663ED-D388-28CB-8BB0-E8E25C4FD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5274974"/>
          </a:xfrm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At elevations less than 1200m the NFS completely displace the SFS; therefore, this shows the presence of competition between the SFS and NFS.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>
                <a:ea typeface="Calibri"/>
                <a:cs typeface="Calibri"/>
              </a:rPr>
              <a:t>At elevations higher than 1200m, the SFS completely displace the NFS; showing competition between the two species based on elevation. </a:t>
            </a:r>
          </a:p>
          <a:p>
            <a:r>
              <a:rPr lang="en-US" sz="2000">
                <a:ea typeface="+mn-lt"/>
                <a:cs typeface="+mn-lt"/>
              </a:rPr>
              <a:t>Both species survive at elevations less than 1200m if the other species isn't present. 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>
                <a:ea typeface="Calibri"/>
                <a:cs typeface="Calibri"/>
              </a:rPr>
              <a:t>Both species survive at elevations greater than 1200m if the other species isn't present. </a:t>
            </a:r>
          </a:p>
          <a:p>
            <a:endParaRPr lang="en-US" sz="2000">
              <a:ea typeface="Calibri"/>
              <a:cs typeface="Calibri"/>
            </a:endParaRPr>
          </a:p>
          <a:p>
            <a:endParaRPr lang="en-US" sz="2000"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3E791-959E-629C-52F4-5BE9B48147A1}"/>
              </a:ext>
            </a:extLst>
          </p:cNvPr>
          <p:cNvSpPr txBox="1"/>
          <p:nvPr/>
        </p:nvSpPr>
        <p:spPr>
          <a:xfrm>
            <a:off x="6559826" y="4619"/>
            <a:ext cx="563052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Isabelle Cueli, Ethan Daniels, Lucas Cruz, Marley Hoffman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F1DCB9-D0AA-704D-13A9-1D8AC3E5D0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12" t="8687" r="16106" b="70025"/>
          <a:stretch/>
        </p:blipFill>
        <p:spPr>
          <a:xfrm>
            <a:off x="609034" y="3022705"/>
            <a:ext cx="10975545" cy="384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55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{BE36AF91-735E-2A48-9D4C-B517543A3749}tf10001120</Template>
  <Application>Microsoft Office PowerPoint</Application>
  <PresentationFormat>Widescreen</PresentationFormat>
  <Slides>1</Slides>
  <Notes>0</Notes>
  <HiddenSlides>1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Assignment 3 – Species Interactions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3</dc:title>
  <dc:creator>Isabelle Cueli</dc:creator>
  <cp:revision>2</cp:revision>
  <dcterms:created xsi:type="dcterms:W3CDTF">2024-03-19T21:53:09Z</dcterms:created>
  <dcterms:modified xsi:type="dcterms:W3CDTF">2024-03-19T23:11:56Z</dcterms:modified>
</cp:coreProperties>
</file>