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252D8-A419-A107-960F-2F246F95F62F}" v="592" dt="2024-03-20T18:35:58.574"/>
    <p1510:client id="{C5936CCC-1B11-0044-8F98-B489D470FD63}" v="16" dt="2024-03-19T23:32:44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0"/>
    <p:restoredTop sz="86422"/>
  </p:normalViewPr>
  <p:slideViewPr>
    <p:cSldViewPr snapToGrid="0">
      <p:cViewPr>
        <p:scale>
          <a:sx n="65" d="100"/>
          <a:sy n="65" d="100"/>
        </p:scale>
        <p:origin x="-448" y="7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2024C-1664-33EE-5552-EE4514CF6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4A634F-1FDA-BA39-BCF5-4DB513339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1D4FA-5E6D-4DAA-2962-E0883E17F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A66E9-E241-C89D-E36C-A1B7F68D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CF186-5DF3-19E3-726D-3D6E703F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D1784-4D4D-3954-31E5-430BDB13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E03B32-1752-FD93-FCD4-BE7DC09AB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64B96-001C-D853-0812-D64F8BE9A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EF1E2-32DE-82C0-8FCE-BD0E67B45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82528-3B34-B124-9817-12D741D4B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1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4017EF-7907-10BE-9FAE-12EDCA63E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4723E-BEC2-A8CD-F48C-6CA47241A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6E5C2-DE5A-DABB-E064-8550D497B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E20B9-3CA1-C547-A970-012AFB2C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60375-8203-CDD8-2CC9-5F9593DDE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8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7BA65-66ED-5D96-703E-031B4E02C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B3F92-F58D-5526-13E5-997976832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9BDEA-7350-2FBE-FD49-437167A04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B49AF-DBF7-0D18-006F-D5B6C7E3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EE737-715F-7D81-2637-5402CDC4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2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FC5D6-13FC-E162-F7A2-6513C29EF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5D02F-6D28-F042-A5A4-09D101213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94F6A-D345-1F2E-F3E3-0D52C05B5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98967-A46E-9BD7-08C4-2BCDD2EF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85A7A-9BE1-AE9C-52AA-64A917B0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4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DEE7A-F055-7009-F27C-3B2B7C8DD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9F089-8D69-A8F9-2EBA-0A6BB2F71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F9B10-035D-0C92-6E2F-111A7FAFC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B3D2E-A48D-6C43-7CCC-CBE4439BA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DBF6C-3D31-FD72-3146-4CF91E16C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ACF69-8767-E2D0-9576-B37F5CC1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0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F6B98-7F11-BBA1-E69C-B35E1149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9113D-60FE-8D6B-A71E-40D4B8A8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0AF72-0EA4-88FA-C658-EF711FDFA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7A4CA4-C09F-BBA0-5F0D-DB5F479D28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AF6C77-B3F0-8C9B-909F-1E091AAF2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51D5F8-D8B7-028A-49C2-AC5BB3CF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7A0D6C-6C9F-6B3D-0A04-9EC5B84F3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5313EB-3314-D528-1424-0A8B540F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1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865E4-B59C-B6F8-6F48-7BF5386C9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EE9A0-0720-8FEB-C420-10EA98E1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2C2677-E958-9EB3-9AA9-07701A46A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7F675-8DA2-095F-BDD6-25A3ADE0A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0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48A669-0841-F531-36D5-F61155311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D7450-F368-6702-FA58-81049FB54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F5D3A-77B5-73E1-60D9-571B75BB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8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7122-1B20-BD6C-BECF-F9D053A64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1242B-5E05-A505-95AA-D7CD476D8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145F53-331E-2BD9-B31C-FD4814CCA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3EC0F5-53AD-85C3-7C3A-45A69306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83B74-60E5-B59B-8AC2-46B0401E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9F731-94EE-389F-28B2-C036976CC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9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68A0E-DCBC-DEE7-6153-912020D3A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F35C5F-8A97-2657-C67F-06DA1AB64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76EC3-FA84-9C5E-BC43-7A12FAF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7C2D8-92A6-247F-36AD-5CFBDA35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F2220-F71D-A1DF-A8B3-1F134168B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B1AD-D0DC-E1A8-A868-890B0039C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0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733F30-D4C4-CA19-2758-D004ADAC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F1306-EE2B-1F35-A954-D40C60DF8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F4695-0BF9-438E-E2D2-6DD7B7402A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2116D2-ACDA-7840-B234-A425C7C0873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2E69F-8E07-3E60-2AE7-E38EC8AC3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5850F-6728-DECC-5098-B2276366A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AD749B-B5A8-BE46-8AB0-BBCCDF248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6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BF9F621-731E-8037-5FD7-71ED1B97AAA6}"/>
              </a:ext>
            </a:extLst>
          </p:cNvPr>
          <p:cNvSpPr/>
          <p:nvPr/>
        </p:nvSpPr>
        <p:spPr>
          <a:xfrm>
            <a:off x="111680" y="199999"/>
            <a:ext cx="6980463" cy="9524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3FD18E-F32D-816B-4E25-99A561CE9A05}"/>
              </a:ext>
            </a:extLst>
          </p:cNvPr>
          <p:cNvSpPr/>
          <p:nvPr/>
        </p:nvSpPr>
        <p:spPr>
          <a:xfrm>
            <a:off x="4984270" y="3435083"/>
            <a:ext cx="5524500" cy="33745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55B28C-A665-718D-2395-717E13B83582}"/>
              </a:ext>
            </a:extLst>
          </p:cNvPr>
          <p:cNvSpPr/>
          <p:nvPr/>
        </p:nvSpPr>
        <p:spPr>
          <a:xfrm>
            <a:off x="7171906" y="689845"/>
            <a:ext cx="4517571" cy="31704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BB0A3E-AFFC-4629-57B7-FDEBC5A3DBA3}"/>
              </a:ext>
            </a:extLst>
          </p:cNvPr>
          <p:cNvSpPr/>
          <p:nvPr/>
        </p:nvSpPr>
        <p:spPr>
          <a:xfrm>
            <a:off x="108445" y="1228312"/>
            <a:ext cx="4585606" cy="46536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997A86-4CCF-BC8D-CD6A-CABA092B5282}"/>
              </a:ext>
            </a:extLst>
          </p:cNvPr>
          <p:cNvSpPr/>
          <p:nvPr/>
        </p:nvSpPr>
        <p:spPr>
          <a:xfrm>
            <a:off x="254728" y="1397498"/>
            <a:ext cx="4299855" cy="42998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8E17E8-A8D6-E209-8392-A7EC2B97742D}"/>
              </a:ext>
            </a:extLst>
          </p:cNvPr>
          <p:cNvSpPr txBox="1"/>
          <p:nvPr/>
        </p:nvSpPr>
        <p:spPr>
          <a:xfrm>
            <a:off x="114299" y="270034"/>
            <a:ext cx="705122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venir Book"/>
                <a:cs typeface="Arial"/>
              </a:rPr>
              <a:t>             Is There Competition Between </a:t>
            </a:r>
            <a:r>
              <a:rPr lang="en-US" sz="2400" b="1" i="1" dirty="0">
                <a:solidFill>
                  <a:schemeClr val="bg1"/>
                </a:solidFill>
                <a:latin typeface="Avenir Book"/>
                <a:cs typeface="Arial"/>
              </a:rPr>
              <a:t>Glaucomys Fuscus </a:t>
            </a:r>
            <a:r>
              <a:rPr lang="en-US" sz="2400" b="1" dirty="0">
                <a:solidFill>
                  <a:schemeClr val="bg1"/>
                </a:solidFill>
                <a:latin typeface="Avenir Book"/>
                <a:cs typeface="Arial"/>
              </a:rPr>
              <a:t>and </a:t>
            </a:r>
            <a:r>
              <a:rPr lang="en-US" sz="2400" b="1" i="1" dirty="0">
                <a:solidFill>
                  <a:schemeClr val="bg1"/>
                </a:solidFill>
                <a:latin typeface="Avenir Book"/>
                <a:cs typeface="Arial"/>
              </a:rPr>
              <a:t>Glaucomys </a:t>
            </a:r>
            <a:r>
              <a:rPr lang="en-US" sz="2400" b="1" i="1" dirty="0" err="1">
                <a:solidFill>
                  <a:schemeClr val="bg1"/>
                </a:solidFill>
                <a:latin typeface="Avenir Book"/>
                <a:cs typeface="Arial"/>
              </a:rPr>
              <a:t>Sabrinus</a:t>
            </a:r>
            <a:r>
              <a:rPr lang="en-US" sz="2400" b="1" i="1" dirty="0">
                <a:solidFill>
                  <a:schemeClr val="bg1"/>
                </a:solidFill>
                <a:latin typeface="Avenir Book"/>
                <a:cs typeface="Arial"/>
              </a:rPr>
              <a:t>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4CC5D2-68B7-1F81-EA04-0034C05C82B2}"/>
              </a:ext>
            </a:extLst>
          </p:cNvPr>
          <p:cNvSpPr txBox="1"/>
          <p:nvPr/>
        </p:nvSpPr>
        <p:spPr>
          <a:xfrm>
            <a:off x="182336" y="1455964"/>
            <a:ext cx="4445000" cy="418576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en-US" sz="1900" dirty="0">
                <a:latin typeface="Calibri"/>
                <a:cs typeface="Calibri"/>
              </a:rPr>
              <a:t>Competition experiments were done in varying elevations between </a:t>
            </a:r>
            <a:r>
              <a:rPr lang="en-US" sz="1900" i="1" dirty="0">
                <a:latin typeface="Calibri"/>
                <a:cs typeface="Arial"/>
              </a:rPr>
              <a:t>Glaucomys </a:t>
            </a:r>
            <a:r>
              <a:rPr lang="en-US" sz="1900" i="1" dirty="0" err="1">
                <a:latin typeface="Calibri"/>
                <a:cs typeface="Arial"/>
              </a:rPr>
              <a:t>fuscus</a:t>
            </a:r>
            <a:r>
              <a:rPr lang="en-US" sz="1900" i="1" dirty="0">
                <a:latin typeface="Calibri"/>
                <a:cs typeface="Arial"/>
              </a:rPr>
              <a:t> </a:t>
            </a:r>
            <a:r>
              <a:rPr lang="en-US" sz="1900" dirty="0">
                <a:latin typeface="Calibri"/>
                <a:cs typeface="Arial"/>
              </a:rPr>
              <a:t>and</a:t>
            </a:r>
            <a:r>
              <a:rPr lang="en-US" sz="1900" i="1" dirty="0">
                <a:latin typeface="Calibri"/>
                <a:cs typeface="Arial"/>
              </a:rPr>
              <a:t> Glaucomys </a:t>
            </a:r>
            <a:r>
              <a:rPr lang="en-US" sz="1900" i="1" dirty="0" err="1">
                <a:latin typeface="Calibri"/>
                <a:cs typeface="Arial"/>
              </a:rPr>
              <a:t>sabrinus</a:t>
            </a:r>
            <a:r>
              <a:rPr lang="en-US" sz="1900" i="1" dirty="0">
                <a:latin typeface="Calibri"/>
                <a:cs typeface="Arial"/>
              </a:rPr>
              <a:t>.</a:t>
            </a:r>
            <a:endParaRPr lang="en-US" sz="1900" dirty="0">
              <a:latin typeface="Calibri"/>
              <a:cs typeface="Arial"/>
            </a:endParaRPr>
          </a:p>
          <a:p>
            <a:endParaRPr lang="en-US" sz="1900" i="1" dirty="0">
              <a:latin typeface="Calibri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§"/>
            </a:pPr>
            <a:r>
              <a:rPr lang="en-US" sz="1900" dirty="0">
                <a:latin typeface="Calibri"/>
                <a:cs typeface="Arial"/>
              </a:rPr>
              <a:t>We saw that</a:t>
            </a:r>
            <a:r>
              <a:rPr lang="en-US" sz="1900" i="1" dirty="0">
                <a:latin typeface="Calibri"/>
                <a:cs typeface="Arial"/>
              </a:rPr>
              <a:t> Glaucomys </a:t>
            </a:r>
            <a:r>
              <a:rPr lang="en-US" sz="1900" i="1" dirty="0" err="1">
                <a:latin typeface="Calibri"/>
                <a:cs typeface="Arial"/>
              </a:rPr>
              <a:t>sabrinus</a:t>
            </a:r>
            <a:r>
              <a:rPr lang="en-US" sz="1900" i="1" dirty="0">
                <a:latin typeface="Calibri"/>
                <a:cs typeface="Arial"/>
              </a:rPr>
              <a:t> </a:t>
            </a:r>
            <a:r>
              <a:rPr lang="en-US" sz="1900" dirty="0">
                <a:latin typeface="Calibri"/>
                <a:cs typeface="Arial"/>
              </a:rPr>
              <a:t>grew well with or without competition at 800 meters or less.</a:t>
            </a:r>
          </a:p>
          <a:p>
            <a:pPr marL="285750" indent="-285750">
              <a:buFont typeface="Wingdings"/>
              <a:buChar char="§"/>
            </a:pPr>
            <a:endParaRPr lang="en-US" sz="1900" dirty="0">
              <a:latin typeface="Calibri"/>
              <a:cs typeface="Arial"/>
            </a:endParaRPr>
          </a:p>
          <a:p>
            <a:pPr marL="285750" indent="-285750">
              <a:buFont typeface="Wingdings"/>
              <a:buChar char="§"/>
            </a:pPr>
            <a:r>
              <a:rPr lang="en-US" sz="1900" dirty="0">
                <a:latin typeface="Calibri"/>
                <a:cs typeface="Arial"/>
              </a:rPr>
              <a:t>The two species coexist well at an elevation of 1,150.</a:t>
            </a:r>
          </a:p>
          <a:p>
            <a:endParaRPr lang="en-US" sz="1900" dirty="0">
              <a:latin typeface="Calibri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§"/>
            </a:pPr>
            <a:r>
              <a:rPr lang="en-US" sz="1900" i="1" dirty="0">
                <a:latin typeface="Calibri"/>
                <a:ea typeface="+mn-lt"/>
                <a:cs typeface="+mn-lt"/>
              </a:rPr>
              <a:t>Glaucomys </a:t>
            </a:r>
            <a:r>
              <a:rPr lang="en-US" sz="1900" i="1" dirty="0" err="1">
                <a:latin typeface="Calibri"/>
                <a:ea typeface="+mn-lt"/>
                <a:cs typeface="+mn-lt"/>
              </a:rPr>
              <a:t>sabrinus</a:t>
            </a:r>
            <a:r>
              <a:rPr lang="en-US" sz="1900" i="1" dirty="0">
                <a:latin typeface="Calibri"/>
                <a:ea typeface="+mn-lt"/>
                <a:cs typeface="+mn-lt"/>
              </a:rPr>
              <a:t> </a:t>
            </a:r>
            <a:r>
              <a:rPr lang="en-US" sz="1900" dirty="0">
                <a:latin typeface="Calibri"/>
                <a:ea typeface="+mn-lt"/>
                <a:cs typeface="+mn-lt"/>
              </a:rPr>
              <a:t>thrive at all elevations 1,100 and below, </a:t>
            </a:r>
            <a:r>
              <a:rPr lang="en-US" sz="1900" i="1" dirty="0">
                <a:latin typeface="Calibri"/>
                <a:ea typeface="+mn-lt"/>
                <a:cs typeface="+mn-lt"/>
              </a:rPr>
              <a:t>Glaucomys </a:t>
            </a:r>
            <a:r>
              <a:rPr lang="en-US" sz="1900" i="1" dirty="0" err="1">
                <a:latin typeface="Calibri"/>
                <a:ea typeface="+mn-lt"/>
                <a:cs typeface="+mn-lt"/>
              </a:rPr>
              <a:t>fuscus</a:t>
            </a:r>
            <a:r>
              <a:rPr lang="en-US" sz="1900" dirty="0">
                <a:latin typeface="Calibri"/>
                <a:ea typeface="+mn-lt"/>
                <a:cs typeface="+mn-lt"/>
              </a:rPr>
              <a:t> out compete at 1,200 and above.</a:t>
            </a:r>
            <a:endParaRPr lang="en-US" sz="1900" dirty="0"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41BC297-507A-92AA-8C90-E2B793AE8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264" y="827575"/>
            <a:ext cx="4218250" cy="2919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graph of different species&#10;&#10;Description automatically generated">
            <a:extLst>
              <a:ext uri="{FF2B5EF4-FFF2-40B4-BE49-F238E27FC236}">
                <a16:creationId xmlns:a16="http://schemas.microsoft.com/office/drawing/2014/main" id="{F08ADAC1-D182-CAB6-F036-8A050D586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6761" y="3551053"/>
            <a:ext cx="5271408" cy="3135086"/>
          </a:xfrm>
          <a:prstGeom prst="rect">
            <a:avLst/>
          </a:prstGeom>
          <a:ln>
            <a:noFill/>
          </a:ln>
        </p:spPr>
      </p:pic>
      <p:pic>
        <p:nvPicPr>
          <p:cNvPr id="10" name="Picture 9" descr="A white and tan animal with black background&#10;&#10;Description automatically generated">
            <a:extLst>
              <a:ext uri="{FF2B5EF4-FFF2-40B4-BE49-F238E27FC236}">
                <a16:creationId xmlns:a16="http://schemas.microsoft.com/office/drawing/2014/main" id="{D2EE49B3-3087-8813-DD04-04C7808199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2950" y="3428589"/>
            <a:ext cx="3245193" cy="233226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E414679-34DA-9BB6-3AE2-B8661BC267C8}"/>
              </a:ext>
            </a:extLst>
          </p:cNvPr>
          <p:cNvSpPr txBox="1"/>
          <p:nvPr/>
        </p:nvSpPr>
        <p:spPr>
          <a:xfrm>
            <a:off x="3337" y="6216666"/>
            <a:ext cx="243799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u="sng" dirty="0"/>
              <a:t>By</a:t>
            </a:r>
            <a:r>
              <a:rPr lang="en-US" i="1" dirty="0"/>
              <a:t>: Katie Cauthen &amp;</a:t>
            </a:r>
          </a:p>
          <a:p>
            <a:r>
              <a:rPr lang="en-US" i="1" dirty="0"/>
              <a:t>       Olivia Davis</a:t>
            </a:r>
          </a:p>
        </p:txBody>
      </p:sp>
    </p:spTree>
    <p:extLst>
      <p:ext uri="{BB962C8B-B14F-4D97-AF65-F5344CB8AC3E}">
        <p14:creationId xmlns:p14="http://schemas.microsoft.com/office/powerpoint/2010/main" val="216551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41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Cauthen</dc:creator>
  <cp:lastModifiedBy>Katie Cauthen</cp:lastModifiedBy>
  <cp:revision>236</cp:revision>
  <dcterms:created xsi:type="dcterms:W3CDTF">2024-03-18T21:14:19Z</dcterms:created>
  <dcterms:modified xsi:type="dcterms:W3CDTF">2024-03-21T12:56:39Z</dcterms:modified>
</cp:coreProperties>
</file>