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614448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2327909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066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2980352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7766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146667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3452552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236353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4218194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BB8B7A-A451-4957-B43C-07767C44E88F}" type="datetimeFigureOut">
              <a:rPr lang="en-US" smtClean="0"/>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3240475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BB8B7A-A451-4957-B43C-07767C44E88F}" type="datetimeFigureOut">
              <a:rPr lang="en-US" smtClean="0"/>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2326418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BB8B7A-A451-4957-B43C-07767C44E88F}" type="datetimeFigureOut">
              <a:rPr lang="en-US" smtClean="0"/>
              <a:t>3/20/2024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2314921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BB8B7A-A451-4957-B43C-07767C44E88F}" type="datetimeFigureOut">
              <a:rPr lang="en-US" smtClean="0"/>
              <a:t>3/20/2024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233890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BB8B7A-A451-4957-B43C-07767C44E88F}" type="datetimeFigureOut">
              <a:rPr lang="en-US" smtClean="0"/>
              <a:t>3/20/2024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317414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9BB8B7A-A451-4957-B43C-07767C44E88F}" type="datetimeFigureOut">
              <a:rPr lang="en-US" smtClean="0"/>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852049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BB8B7A-A451-4957-B43C-07767C44E88F}" type="datetimeFigureOut">
              <a:rPr lang="en-US" smtClean="0"/>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81855-E0D4-4B51-B33D-990EBC28BF48}" type="slidenum">
              <a:rPr lang="en-US" smtClean="0"/>
              <a:t>‹#›</a:t>
            </a:fld>
            <a:endParaRPr lang="en-US"/>
          </a:p>
        </p:txBody>
      </p:sp>
    </p:spTree>
    <p:extLst>
      <p:ext uri="{BB962C8B-B14F-4D97-AF65-F5344CB8AC3E}">
        <p14:creationId xmlns:p14="http://schemas.microsoft.com/office/powerpoint/2010/main" val="1112327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BB8B7A-A451-4957-B43C-07767C44E88F}" type="datetimeFigureOut">
              <a:rPr lang="en-US" smtClean="0"/>
              <a:t>3/20/2024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F81855-E0D4-4B51-B33D-990EBC28BF48}" type="slidenum">
              <a:rPr lang="en-US" smtClean="0"/>
              <a:t>‹#›</a:t>
            </a:fld>
            <a:endParaRPr lang="en-US"/>
          </a:p>
        </p:txBody>
      </p:sp>
    </p:spTree>
    <p:extLst>
      <p:ext uri="{BB962C8B-B14F-4D97-AF65-F5344CB8AC3E}">
        <p14:creationId xmlns:p14="http://schemas.microsoft.com/office/powerpoint/2010/main" val="1980340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C577D-EDE4-EECD-B4F0-605E764403ED}"/>
              </a:ext>
            </a:extLst>
          </p:cNvPr>
          <p:cNvSpPr>
            <a:spLocks noGrp="1"/>
          </p:cNvSpPr>
          <p:nvPr>
            <p:ph type="title"/>
          </p:nvPr>
        </p:nvSpPr>
        <p:spPr>
          <a:xfrm>
            <a:off x="677334" y="329682"/>
            <a:ext cx="8596668" cy="1320800"/>
          </a:xfrm>
        </p:spPr>
        <p:txBody>
          <a:bodyPr>
            <a:normAutofit fontScale="90000"/>
          </a:bodyPr>
          <a:lstStyle/>
          <a:p>
            <a:r>
              <a:rPr lang="en-US" dirty="0"/>
              <a:t>Assignment 3- Interactions between </a:t>
            </a:r>
            <a:r>
              <a:rPr lang="en-US" i="1" dirty="0"/>
              <a:t>Glaucomys </a:t>
            </a:r>
            <a:r>
              <a:rPr lang="en-US" i="1" dirty="0" err="1"/>
              <a:t>sabrinus</a:t>
            </a:r>
            <a:r>
              <a:rPr lang="en-US" i="1" dirty="0"/>
              <a:t> </a:t>
            </a:r>
            <a:r>
              <a:rPr lang="en-US" dirty="0"/>
              <a:t>and </a:t>
            </a:r>
            <a:r>
              <a:rPr lang="en-US" i="1" dirty="0"/>
              <a:t>Glaucomys </a:t>
            </a:r>
            <a:r>
              <a:rPr lang="en-US" i="1" dirty="0" err="1"/>
              <a:t>fuscus</a:t>
            </a:r>
            <a:endParaRPr lang="en-US" i="1" dirty="0"/>
          </a:p>
        </p:txBody>
      </p:sp>
      <p:sp>
        <p:nvSpPr>
          <p:cNvPr id="3" name="Content Placeholder 2">
            <a:extLst>
              <a:ext uri="{FF2B5EF4-FFF2-40B4-BE49-F238E27FC236}">
                <a16:creationId xmlns:a16="http://schemas.microsoft.com/office/drawing/2014/main" id="{BB2EE577-BE48-7727-D7F2-2ECD2651E111}"/>
              </a:ext>
            </a:extLst>
          </p:cNvPr>
          <p:cNvSpPr>
            <a:spLocks noGrp="1"/>
          </p:cNvSpPr>
          <p:nvPr>
            <p:ph idx="1"/>
          </p:nvPr>
        </p:nvSpPr>
        <p:spPr>
          <a:xfrm>
            <a:off x="677334" y="1511559"/>
            <a:ext cx="6465146" cy="4529803"/>
          </a:xfrm>
        </p:spPr>
        <p:txBody>
          <a:bodyPr/>
          <a:lstStyle/>
          <a:p>
            <a:r>
              <a:rPr lang="en-US" dirty="0"/>
              <a:t>Our group found that yes, there is competition between the </a:t>
            </a:r>
            <a:r>
              <a:rPr lang="en-US" i="1" dirty="0"/>
              <a:t>G. </a:t>
            </a:r>
            <a:r>
              <a:rPr lang="en-US" i="1" dirty="0" err="1"/>
              <a:t>sabrinus</a:t>
            </a:r>
            <a:r>
              <a:rPr lang="en-US" i="1" dirty="0"/>
              <a:t> </a:t>
            </a:r>
            <a:r>
              <a:rPr lang="en-US" dirty="0"/>
              <a:t>and the </a:t>
            </a:r>
            <a:r>
              <a:rPr lang="en-US" i="1" dirty="0"/>
              <a:t>G. </a:t>
            </a:r>
            <a:r>
              <a:rPr lang="en-US" i="1" dirty="0" err="1"/>
              <a:t>fuscus</a:t>
            </a:r>
            <a:r>
              <a:rPr lang="en-US" i="1" dirty="0"/>
              <a:t> </a:t>
            </a:r>
            <a:r>
              <a:rPr lang="en-US" dirty="0"/>
              <a:t>species.</a:t>
            </a:r>
          </a:p>
          <a:p>
            <a:r>
              <a:rPr lang="en-US" dirty="0"/>
              <a:t>We found that there is competition because either species can survive on their own at any given elevation, but if the other species is introduced, one of the two will go extinct depending on the elevation they are at. </a:t>
            </a:r>
          </a:p>
          <a:p>
            <a:r>
              <a:rPr lang="en-US" dirty="0"/>
              <a:t>We found that these species will compete above an elevation of 1200m, where </a:t>
            </a:r>
            <a:r>
              <a:rPr lang="en-US" i="1" dirty="0"/>
              <a:t>G. </a:t>
            </a:r>
            <a:r>
              <a:rPr lang="en-US" i="1" dirty="0" err="1"/>
              <a:t>fuscus</a:t>
            </a:r>
            <a:r>
              <a:rPr lang="en-US" i="1" dirty="0"/>
              <a:t> </a:t>
            </a:r>
            <a:r>
              <a:rPr lang="en-US" dirty="0"/>
              <a:t>will always win out the competition, and also at an elevation below 1100m, where </a:t>
            </a:r>
            <a:r>
              <a:rPr lang="en-US" i="1" dirty="0"/>
              <a:t>G. </a:t>
            </a:r>
            <a:r>
              <a:rPr lang="en-US" i="1" dirty="0" err="1"/>
              <a:t>sabrinus</a:t>
            </a:r>
            <a:r>
              <a:rPr lang="en-US" i="1" dirty="0"/>
              <a:t> </a:t>
            </a:r>
            <a:r>
              <a:rPr lang="en-US" dirty="0"/>
              <a:t>will be the species that survives.</a:t>
            </a:r>
          </a:p>
          <a:p>
            <a:r>
              <a:rPr lang="en-US" dirty="0"/>
              <a:t>It was found that the two species can successfully coexist at any elevation between 1100m and 1200m, as neither species will go extinct.  </a:t>
            </a:r>
          </a:p>
        </p:txBody>
      </p:sp>
      <p:sp>
        <p:nvSpPr>
          <p:cNvPr id="4" name="TextBox 3">
            <a:extLst>
              <a:ext uri="{FF2B5EF4-FFF2-40B4-BE49-F238E27FC236}">
                <a16:creationId xmlns:a16="http://schemas.microsoft.com/office/drawing/2014/main" id="{7B4B4809-CDE6-BDB8-A705-76E5F93DDEA6}"/>
              </a:ext>
            </a:extLst>
          </p:cNvPr>
          <p:cNvSpPr txBox="1"/>
          <p:nvPr/>
        </p:nvSpPr>
        <p:spPr>
          <a:xfrm>
            <a:off x="9769151" y="329682"/>
            <a:ext cx="2258008" cy="923330"/>
          </a:xfrm>
          <a:prstGeom prst="rect">
            <a:avLst/>
          </a:prstGeom>
          <a:noFill/>
        </p:spPr>
        <p:txBody>
          <a:bodyPr wrap="square" rtlCol="0">
            <a:spAutoFit/>
          </a:bodyPr>
          <a:lstStyle/>
          <a:p>
            <a:r>
              <a:rPr lang="en-US" dirty="0">
                <a:solidFill>
                  <a:schemeClr val="bg1"/>
                </a:solidFill>
              </a:rPr>
              <a:t>Vanja Carlsson</a:t>
            </a:r>
          </a:p>
          <a:p>
            <a:r>
              <a:rPr lang="en-US" dirty="0">
                <a:solidFill>
                  <a:schemeClr val="bg1"/>
                </a:solidFill>
              </a:rPr>
              <a:t>Paul Engel-</a:t>
            </a:r>
            <a:r>
              <a:rPr lang="en-US" dirty="0" err="1">
                <a:solidFill>
                  <a:schemeClr val="bg1"/>
                </a:solidFill>
              </a:rPr>
              <a:t>Penaloza</a:t>
            </a:r>
            <a:endParaRPr lang="en-US" dirty="0">
              <a:solidFill>
                <a:schemeClr val="bg1"/>
              </a:solidFill>
            </a:endParaRPr>
          </a:p>
          <a:p>
            <a:r>
              <a:rPr lang="en-US" dirty="0">
                <a:solidFill>
                  <a:schemeClr val="bg1"/>
                </a:solidFill>
              </a:rPr>
              <a:t>Timothy King</a:t>
            </a:r>
          </a:p>
        </p:txBody>
      </p:sp>
      <p:pic>
        <p:nvPicPr>
          <p:cNvPr id="7" name="Picture 6" descr="A graph of a graph with blue and orange lines&#10;&#10;Description automatically generated">
            <a:extLst>
              <a:ext uri="{FF2B5EF4-FFF2-40B4-BE49-F238E27FC236}">
                <a16:creationId xmlns:a16="http://schemas.microsoft.com/office/drawing/2014/main" id="{B84A2207-52BD-619E-D7F1-6A6ABC9E95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12828" y="1298550"/>
            <a:ext cx="4258083" cy="2708517"/>
          </a:xfrm>
          <a:prstGeom prst="rect">
            <a:avLst/>
          </a:prstGeom>
        </p:spPr>
      </p:pic>
      <p:pic>
        <p:nvPicPr>
          <p:cNvPr id="9" name="Picture 8" descr="A graph with a line graph and a line graph&#10;&#10;Description automatically generated">
            <a:extLst>
              <a:ext uri="{FF2B5EF4-FFF2-40B4-BE49-F238E27FC236}">
                <a16:creationId xmlns:a16="http://schemas.microsoft.com/office/drawing/2014/main" id="{E48FC0D6-F9F3-D87D-DAF8-733EF4B491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2827" y="4007068"/>
            <a:ext cx="4258084" cy="2708517"/>
          </a:xfrm>
          <a:prstGeom prst="rect">
            <a:avLst/>
          </a:prstGeom>
        </p:spPr>
      </p:pic>
    </p:spTree>
    <p:extLst>
      <p:ext uri="{BB962C8B-B14F-4D97-AF65-F5344CB8AC3E}">
        <p14:creationId xmlns:p14="http://schemas.microsoft.com/office/powerpoint/2010/main" val="41217423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TotalTime>
  <Words>146</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Trebuchet MS</vt:lpstr>
      <vt:lpstr>Wingdings 3</vt:lpstr>
      <vt:lpstr>Facet</vt:lpstr>
      <vt:lpstr>Assignment 3- Interactions between Glaucomys sabrinus and Glaucomys fuscus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3- Interactions between Glaucomys sabrinus and Glaucomys fuscus</dc:title>
  <dc:creator>Timothy King</dc:creator>
  <cp:lastModifiedBy>Alicia Carlsson</cp:lastModifiedBy>
  <cp:revision>8</cp:revision>
  <dcterms:created xsi:type="dcterms:W3CDTF">2024-03-20T15:39:50Z</dcterms:created>
  <dcterms:modified xsi:type="dcterms:W3CDTF">2024-03-20T21:41:47Z</dcterms:modified>
</cp:coreProperties>
</file>