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/>
    <p:restoredTop sz="91300"/>
  </p:normalViewPr>
  <p:slideViewPr>
    <p:cSldViewPr snapToGrid="0">
      <p:cViewPr varScale="1">
        <p:scale>
          <a:sx n="60" d="100"/>
          <a:sy n="60" d="100"/>
        </p:scale>
        <p:origin x="192" y="7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12465-7582-4F43-9DD3-208A012A88D4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3A76C-7A37-8544-AEA7-D3AE9F58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5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3A76C-7A37-8544-AEA7-D3AE9F588E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08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8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19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0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89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1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4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7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6C42968-7A7E-8849-9E7A-5F7AD31CC43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10D9D8F-68FE-3B44-AB53-9F97E5E8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4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FD656F-5F34-AAF9-6706-2B968DBAB6DE}"/>
              </a:ext>
            </a:extLst>
          </p:cNvPr>
          <p:cNvSpPr txBox="1"/>
          <p:nvPr/>
        </p:nvSpPr>
        <p:spPr>
          <a:xfrm>
            <a:off x="9709258" y="5294487"/>
            <a:ext cx="2997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Group Members:</a:t>
            </a:r>
          </a:p>
          <a:p>
            <a:r>
              <a:rPr lang="en-US" u="sng" dirty="0">
                <a:solidFill>
                  <a:schemeClr val="bg1"/>
                </a:solidFill>
              </a:rPr>
              <a:t>Joey Campbell</a:t>
            </a:r>
          </a:p>
          <a:p>
            <a:r>
              <a:rPr lang="en-US" u="sng" dirty="0">
                <a:solidFill>
                  <a:schemeClr val="bg1"/>
                </a:solidFill>
              </a:rPr>
              <a:t>Ethan Patel</a:t>
            </a:r>
          </a:p>
          <a:p>
            <a:r>
              <a:rPr lang="en-US" u="sng" dirty="0">
                <a:solidFill>
                  <a:schemeClr val="bg1"/>
                </a:solidFill>
              </a:rPr>
              <a:t>Isabella Eaton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A42DEB-20B1-BF94-9370-66E89E6A6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5927" y="281886"/>
            <a:ext cx="5425167" cy="31455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043B21-899F-67BC-4E05-94C347FF3F8E}"/>
              </a:ext>
            </a:extLst>
          </p:cNvPr>
          <p:cNvSpPr txBox="1"/>
          <p:nvPr/>
        </p:nvSpPr>
        <p:spPr>
          <a:xfrm>
            <a:off x="260906" y="283464"/>
            <a:ext cx="60011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There is competition between the two species of flying squirrels because they are density dependent on each other as well as their environment.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At lower elevations(for example, 300 meters), </a:t>
            </a:r>
            <a:r>
              <a:rPr lang="en-US" sz="2000" i="1" dirty="0">
                <a:solidFill>
                  <a:schemeClr val="bg1"/>
                </a:solidFill>
              </a:rPr>
              <a:t>G. </a:t>
            </a:r>
            <a:r>
              <a:rPr lang="en-US" sz="2000" i="1" dirty="0" err="1">
                <a:solidFill>
                  <a:schemeClr val="bg1"/>
                </a:solidFill>
              </a:rPr>
              <a:t>sabrinus</a:t>
            </a:r>
            <a:r>
              <a:rPr lang="en-US" sz="2000" dirty="0">
                <a:solidFill>
                  <a:schemeClr val="bg1"/>
                </a:solidFill>
              </a:rPr>
              <a:t> wins when each species starts at a population of 10 individuals.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At higher elevations(for example, 1300 meters), </a:t>
            </a:r>
            <a:r>
              <a:rPr lang="en-US" sz="2000" i="1" dirty="0">
                <a:solidFill>
                  <a:schemeClr val="bg1"/>
                </a:solidFill>
              </a:rPr>
              <a:t>G. </a:t>
            </a:r>
            <a:r>
              <a:rPr lang="en-US" sz="2000" i="1" dirty="0" err="1">
                <a:solidFill>
                  <a:schemeClr val="bg1"/>
                </a:solidFill>
              </a:rPr>
              <a:t>fuscus</a:t>
            </a:r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wins when each species starts at a population of 10 individuals.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We found that at 1170 meters, the two species coexist when each species starts at a population of 10 individuals. </a:t>
            </a:r>
          </a:p>
        </p:txBody>
      </p:sp>
      <p:pic>
        <p:nvPicPr>
          <p:cNvPr id="11" name="Picture 10" descr="A diagram of different levels of elevation&#10;&#10;Description automatically generated with medium confidence">
            <a:extLst>
              <a:ext uri="{FF2B5EF4-FFF2-40B4-BE49-F238E27FC236}">
                <a16:creationId xmlns:a16="http://schemas.microsoft.com/office/drawing/2014/main" id="{571ED262-3855-7C76-4070-914491F7C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3333" y="3861913"/>
            <a:ext cx="6465334" cy="286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8252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56</TotalTime>
  <Words>106</Words>
  <Application>Microsoft Macintosh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Gill Sans MT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Isabella Eaton</dc:creator>
  <cp:lastModifiedBy>Isabella Eaton</cp:lastModifiedBy>
  <cp:revision>1</cp:revision>
  <dcterms:created xsi:type="dcterms:W3CDTF">2024-03-20T18:21:01Z</dcterms:created>
  <dcterms:modified xsi:type="dcterms:W3CDTF">2024-03-20T19:17:30Z</dcterms:modified>
</cp:coreProperties>
</file>