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F03F0-C773-01C9-C420-57B94C1A62FD}" v="594" dt="2024-03-12T19:17:56.736"/>
    <p1510:client id="{8D555398-DA07-A2C6-70D8-AA0BEDD8BFE7}" v="681" dt="2024-03-12T18:47:32.327"/>
    <p1510:client id="{A2794CE4-8E79-B637-B7AA-B9FF853AED4B}" v="51" dt="2024-03-12T18:50:19.173"/>
    <p1510:client id="{DFCE900C-1C88-55EB-2B58-F956549050BB}" v="404" dt="2024-03-12T18:45:54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0031" y="1347464"/>
            <a:ext cx="6839147" cy="1533935"/>
          </a:xfrm>
        </p:spPr>
        <p:txBody>
          <a:bodyPr>
            <a:normAutofit/>
          </a:bodyPr>
          <a:lstStyle/>
          <a:p>
            <a:r>
              <a:rPr lang="en-US" sz="5200" b="1">
                <a:solidFill>
                  <a:schemeClr val="tx2"/>
                </a:solidFill>
                <a:ea typeface="Calibri Light"/>
                <a:cs typeface="Calibri Light"/>
              </a:rPr>
              <a:t>Ecology: Assignment 3</a:t>
            </a:r>
            <a:endParaRPr lang="en-US" sz="5200" b="1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5729" y="3345643"/>
            <a:ext cx="5760846" cy="6820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Taylor Brown &amp; Marissa Munroe</a:t>
            </a:r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37" y="566510"/>
            <a:ext cx="5471620" cy="2372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l">
              <a:buChar char="•"/>
            </a:pPr>
            <a:endParaRPr lang="en-US" sz="18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285750" indent="-285750" algn="l">
              <a:buChar char="•"/>
            </a:pPr>
            <a:r>
              <a:rPr lang="en-US" sz="1800" dirty="0">
                <a:solidFill>
                  <a:srgbClr val="000000"/>
                </a:solidFill>
                <a:ea typeface="+mn-lt"/>
                <a:cs typeface="+mn-lt"/>
              </a:rPr>
              <a:t>When densities remain the same (at 10), G. Fuscus "wins" at an elevation below 1200 m, while G. </a:t>
            </a:r>
            <a:r>
              <a:rPr lang="en-US" sz="1800" dirty="0" err="1">
                <a:solidFill>
                  <a:srgbClr val="000000"/>
                </a:solidFill>
                <a:ea typeface="+mn-lt"/>
                <a:cs typeface="+mn-lt"/>
              </a:rPr>
              <a:t>Sabrinus</a:t>
            </a:r>
            <a:r>
              <a:rPr lang="en-US" sz="1800" dirty="0">
                <a:solidFill>
                  <a:srgbClr val="000000"/>
                </a:solidFill>
                <a:ea typeface="+mn-lt"/>
                <a:cs typeface="+mn-lt"/>
              </a:rPr>
              <a:t> "wins" at an elevation above 1200 m. </a:t>
            </a:r>
            <a:endParaRPr lang="en-US" dirty="0">
              <a:solidFill>
                <a:srgbClr val="000000"/>
              </a:solidFill>
              <a:ea typeface="+mn-lt"/>
              <a:cs typeface="+mn-lt"/>
            </a:endParaRPr>
          </a:p>
          <a:p>
            <a:pPr marL="285750" indent="-285750" algn="l">
              <a:buChar char="•"/>
            </a:pPr>
            <a:r>
              <a:rPr lang="en-US" sz="1800" dirty="0">
                <a:solidFill>
                  <a:srgbClr val="000000"/>
                </a:solidFill>
                <a:ea typeface="+mn-lt"/>
                <a:cs typeface="+mn-lt"/>
              </a:rPr>
              <a:t>This shows that above and below an elevation of 1200 m, competition is present.</a:t>
            </a:r>
            <a:endParaRPr lang="en-US" sz="1800" dirty="0">
              <a:cs typeface="Calibri" panose="020F0502020204030204"/>
            </a:endParaRPr>
          </a:p>
          <a:p>
            <a:pPr marL="285750" indent="-285750" algn="l">
              <a:buChar char="•"/>
            </a:pPr>
            <a:endParaRPr lang="en-US" sz="1800" dirty="0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9EDA4D-A69B-587D-0EA2-B9FAB8DDE9CE}"/>
              </a:ext>
            </a:extLst>
          </p:cNvPr>
          <p:cNvSpPr txBox="1"/>
          <p:nvPr/>
        </p:nvSpPr>
        <p:spPr>
          <a:xfrm>
            <a:off x="1303743" y="258079"/>
            <a:ext cx="2743200" cy="6155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400">
                <a:latin typeface="Calibri Light"/>
                <a:cs typeface="Calibri Light"/>
              </a:rPr>
              <a:t>Experiment 1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80C7A8-AB94-D912-5838-57B0D6624A98}"/>
              </a:ext>
            </a:extLst>
          </p:cNvPr>
          <p:cNvSpPr txBox="1"/>
          <p:nvPr/>
        </p:nvSpPr>
        <p:spPr>
          <a:xfrm>
            <a:off x="7588853" y="4418488"/>
            <a:ext cx="4600921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dirty="0">
                <a:ea typeface="+mn-lt"/>
                <a:cs typeface="+mn-lt"/>
              </a:rPr>
              <a:t>Since we noticed that the populations both reached a relative </a:t>
            </a:r>
            <a:r>
              <a:rPr lang="en-US" dirty="0" err="1">
                <a:ea typeface="+mn-lt"/>
                <a:cs typeface="+mn-lt"/>
              </a:rPr>
              <a:t>minumum</a:t>
            </a:r>
            <a:r>
              <a:rPr lang="en-US" dirty="0">
                <a:ea typeface="+mn-lt"/>
                <a:cs typeface="+mn-lt"/>
              </a:rPr>
              <a:t>/maximum at 1200, we suspected that there would be coexistence at this elevation</a:t>
            </a:r>
            <a:endParaRPr lang="en-US" dirty="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en-US" dirty="0">
                <a:cs typeface="Arial"/>
              </a:rPr>
              <a:t>With constant starting densities at 10 and an elevation of 1200 there are consistent oscillations that demonstrate coexistence between the two species. </a:t>
            </a:r>
            <a:endParaRPr lang="en-US"/>
          </a:p>
          <a:p>
            <a:pPr marL="228600" indent="-228600">
              <a:buFont typeface=""/>
              <a:buChar char="•"/>
            </a:pPr>
            <a:endParaRPr lang="en-US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5EB3B9-443A-2A3D-1383-AC5559558F1A}"/>
              </a:ext>
            </a:extLst>
          </p:cNvPr>
          <p:cNvSpPr txBox="1"/>
          <p:nvPr/>
        </p:nvSpPr>
        <p:spPr>
          <a:xfrm>
            <a:off x="8573334" y="3801101"/>
            <a:ext cx="2743200" cy="6155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400" dirty="0">
                <a:latin typeface="Calibri Light"/>
                <a:cs typeface="Calibri Light"/>
              </a:rPr>
              <a:t>Experiment 2</a:t>
            </a:r>
            <a:endParaRPr lang="en-US" dirty="0"/>
          </a:p>
        </p:txBody>
      </p:sp>
      <p:pic>
        <p:nvPicPr>
          <p:cNvPr id="7" name="Picture 6" descr="A diagram of a graph&#10;&#10;Description automatically generated">
            <a:extLst>
              <a:ext uri="{FF2B5EF4-FFF2-40B4-BE49-F238E27FC236}">
                <a16:creationId xmlns:a16="http://schemas.microsoft.com/office/drawing/2014/main" id="{1012F64A-B308-A9DA-F8BA-F7CE1D6E2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99" y="3097830"/>
            <a:ext cx="5256132" cy="3537919"/>
          </a:xfrm>
          <a:prstGeom prst="rect">
            <a:avLst/>
          </a:prstGeom>
        </p:spPr>
      </p:pic>
      <p:pic>
        <p:nvPicPr>
          <p:cNvPr id="9" name="Picture 8" descr="A graph with red and blue lines&#10;&#10;Description automatically generated">
            <a:extLst>
              <a:ext uri="{FF2B5EF4-FFF2-40B4-BE49-F238E27FC236}">
                <a16:creationId xmlns:a16="http://schemas.microsoft.com/office/drawing/2014/main" id="{594708A5-0F94-015A-F402-533C0E939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7584" y="67302"/>
            <a:ext cx="5058745" cy="366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3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Ecology: Assignment 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Taylor Brown</cp:lastModifiedBy>
  <cp:revision>115</cp:revision>
  <dcterms:created xsi:type="dcterms:W3CDTF">2024-03-12T17:35:52Z</dcterms:created>
  <dcterms:modified xsi:type="dcterms:W3CDTF">2024-03-12T19:19:59Z</dcterms:modified>
</cp:coreProperties>
</file>