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haleyborries\Documents\ecology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Competition between species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G. sabrinus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Sheet1!$C$4:$C$6</c:f>
              <c:strCache>
                <c:ptCount val="3"/>
                <c:pt idx="0">
                  <c:v>Elevation 1000m</c:v>
                </c:pt>
                <c:pt idx="1">
                  <c:v>Elevation 1100m</c:v>
                </c:pt>
                <c:pt idx="2">
                  <c:v>Elevation 950m</c:v>
                </c:pt>
              </c:strCache>
            </c:strRef>
          </c:cat>
          <c:val>
            <c:numRef>
              <c:f>Sheet1!$D$4:$D$6</c:f>
              <c:numCache>
                <c:formatCode>General</c:formatCode>
                <c:ptCount val="3"/>
                <c:pt idx="0">
                  <c:v>20</c:v>
                </c:pt>
                <c:pt idx="1">
                  <c:v>7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3-C243-890B-B611313390C9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G. fuscus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Sheet1!$C$4:$C$6</c:f>
              <c:strCache>
                <c:ptCount val="3"/>
                <c:pt idx="0">
                  <c:v>Elevation 1000m</c:v>
                </c:pt>
                <c:pt idx="1">
                  <c:v>Elevation 1100m</c:v>
                </c:pt>
                <c:pt idx="2">
                  <c:v>Elevation 950m</c:v>
                </c:pt>
              </c:strCache>
            </c:strRef>
          </c:cat>
          <c:val>
            <c:numRef>
              <c:f>Sheet1!$E$4:$E$6</c:f>
              <c:numCache>
                <c:formatCode>General</c:formatCode>
                <c:ptCount val="3"/>
                <c:pt idx="0">
                  <c:v>8</c:v>
                </c:pt>
                <c:pt idx="1">
                  <c:v>19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93-C243-890B-B61131339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71648"/>
        <c:axId val="194973360"/>
      </c:barChart>
      <c:catAx>
        <c:axId val="19497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73360"/>
        <c:crosses val="autoZero"/>
        <c:auto val="1"/>
        <c:lblAlgn val="ctr"/>
        <c:lblOffset val="100"/>
        <c:noMultiLvlLbl val="0"/>
      </c:catAx>
      <c:valAx>
        <c:axId val="1949733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497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DA54-292E-0010-643F-FEFC17F8A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073264-800E-BD8F-3E4D-D777E9EF1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2EB73-4CFA-E46F-7633-5120A3AA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2BEC0-AFB6-0819-920C-6821FEF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C808E-5C57-028F-D6E1-982DCD67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1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32AE-C45F-A95D-6DA7-F3438BCB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ABC56-60EB-B33F-77A6-02A71C638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62792-304B-3DA6-0EE2-9A16404F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F75B6-5097-259F-57C8-ED94CA30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FFC41-717F-074D-3DA2-DC83833B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3C2C84-8848-C4A6-ACFE-FF9CA04AB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8920E-5AAF-5400-9210-ECA030FFC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9E81A-2799-664F-6CE1-2061CE3F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E93D2-C330-F4D0-D8CC-531BB4DC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E10D1-947D-ECA6-3910-52E38DB7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2481-6091-6630-EDC1-C498CD8F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3FA4C-C39C-8EB2-1E0B-53FB5CC2F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AA66-EED1-B803-705F-DD02ED50B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0DFB-75DA-A22F-192B-F7D57512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1D41D-6F4D-CA3E-87FD-025EC9DC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14101-75BD-9081-AAD2-1FE2D6AD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05E90-FC30-DDCE-D078-968771971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5C81A-8E69-96F5-9C6C-72CDD8812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76109-88AF-6E5E-6D0A-82762567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86DC6-7E76-30F3-8066-BC276359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5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E351-DB26-9EFF-4915-4248714D8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EB1F1-F741-D75E-BDF2-0C6FAED39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B4150-8134-6B5B-5346-FC79FD0C1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387B3-6D20-5DCE-23C2-BD47A97AB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D4D46-C4D2-2E12-86D2-969AEB55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8E7D8-3F20-A788-B760-51476D21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9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DEA18-412B-D0D8-2C92-BCA6A0F9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85D12-EF1E-E06D-BE67-CCE87F47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33CDF-4F6F-7483-AD94-16B9AA609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83347-4970-4FF4-E0EE-B81EDAFD0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D12C6-7174-12E7-0C05-B36A5167C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6C309-C205-ADC7-A8AC-3F433E4B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E4274D-9A69-DE3E-A652-42A3661C0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52AA2-8363-B948-1302-B28C8238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6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B1F34-BE50-907F-71EB-0D00CE5C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181F25-CCBF-ADB4-417A-A4E0AC24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15E98F-C389-E103-74CA-94072949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AD26D-F9A2-B676-2703-9FE14C5C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4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9D72A-9B02-38F5-6455-6C5DE0FB2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B47EE1-BCDF-7C1B-1355-9C80CE3B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66DCC-FB16-3748-5E00-419A0CFC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0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33A02-0330-30A7-BCA1-4D3E75871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03C36-CA56-5E75-8E7E-A303F9AAB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F79E0-C28A-7667-06A5-6375FC79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98954-7CAD-28FC-872F-E8CC238AA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461B3-67A5-DB3D-CE04-498C0277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D9FFB-8BC7-4847-4888-FF53E5FB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1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00F16-C1BF-8354-F5CB-B07D447A9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4BBE3-0882-2493-6995-955807F3F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DA615-DB0C-A269-A0EF-89B83C719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776F9-9814-8BC4-661C-44674AC71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CD5FE-E95D-6D0E-451A-49934A14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3DFB1-45CA-ED68-65FA-96B2B543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2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9DCCE-0EA8-C5C4-5E02-A81577DAB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825A4-7FDA-9D8E-A19A-700D831BF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CA9B1-B7C5-5291-E147-16178AEFB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1126B-1574-6D45-88FF-36BC0AD2F13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10FA2-B894-53E7-48DA-DCB756955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8A6D-293F-897C-2B6C-582056E9A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1F2C-65F0-D944-8B88-B2DC9CC48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2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157F82-3C80-6521-9377-093E7D96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Haley Borries, SK Srivastava, Chenoa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Troncozo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Setser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0C80A-1A24-65A4-EEB9-7FD54BB22A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sabrinus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wins” at elevation 1000m with 5 individuals, compared to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fuscus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10 individuals.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elevation 1100m,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fuscus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“wins” with the same amount of individuals as previously mentioned.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950m within 9 months,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sabrinus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(initial density 3) and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fuscus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(initial density 9) coexisted.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know competition is present because when you manipulate the initial densities and elevation, there are different outcomes in which one species outperforms the other. 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0D16C5B-E19E-E687-A644-866EC59B70F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65246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0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Haley Borries, SK Srivastava, Chenoa Troncozo, Jake Setser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Haley Borries, SK Srivastava, Chenoa Troncozo, Jake Setser</dc:title>
  <dc:creator>Haley Borries</dc:creator>
  <cp:lastModifiedBy>Haley Borries</cp:lastModifiedBy>
  <cp:revision>5</cp:revision>
  <dcterms:created xsi:type="dcterms:W3CDTF">2024-03-20T21:08:04Z</dcterms:created>
  <dcterms:modified xsi:type="dcterms:W3CDTF">2024-03-20T22:52:44Z</dcterms:modified>
</cp:coreProperties>
</file>