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4f53ecb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4f53ecb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6237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 3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0" y="572700"/>
            <a:ext cx="5303726" cy="321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331125" y="264900"/>
            <a:ext cx="4017600" cy="39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i="1" lang="en" sz="1800">
                <a:solidFill>
                  <a:schemeClr val="dk2"/>
                </a:solidFill>
              </a:rPr>
              <a:t>G. Sabrinus</a:t>
            </a:r>
            <a:r>
              <a:rPr lang="en" sz="1800">
                <a:solidFill>
                  <a:schemeClr val="dk2"/>
                </a:solidFill>
              </a:rPr>
              <a:t> completely outcompetes G. Fuscus from elevations of 0 to 1100 meters.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i="1" lang="en" sz="1800">
                <a:solidFill>
                  <a:schemeClr val="dk2"/>
                </a:solidFill>
              </a:rPr>
              <a:t>G. Fuscus</a:t>
            </a:r>
            <a:r>
              <a:rPr lang="en" sz="1800">
                <a:solidFill>
                  <a:schemeClr val="dk2"/>
                </a:solidFill>
              </a:rPr>
              <a:t> completely outcompetes G. Sabrinus from elevations of 1200 meters and up.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Between 1100 and 1200 meters the 2 species coexist.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These species are competitors for the same resources, and they’re likely utilizing niche partitioning between elevations to avoid competition outside of the range where they coexist.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09725" y="4006625"/>
            <a:ext cx="51213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b="1" lang="en" sz="1879">
                <a:solidFill>
                  <a:schemeClr val="dk2"/>
                </a:solidFill>
              </a:rPr>
              <a:t>T</a:t>
            </a:r>
            <a:r>
              <a:rPr b="1" lang="en" sz="1879">
                <a:solidFill>
                  <a:schemeClr val="dk2"/>
                </a:solidFill>
              </a:rPr>
              <a:t>amesha Allen, Joel Nunez, Nathan Nguyen, Vanshika Patel, Ana Valdes-Herrera</a:t>
            </a:r>
            <a:endParaRPr b="1" sz="1879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