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5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9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7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8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9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0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0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FFFE-69E5-6D4F-AABF-1E18106304C6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12FAB-BF50-CF4E-AAD6-16A53D7E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0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D1195-8CF7-6E46-B67D-7D085789B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2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31C4B-6766-3247-A33C-5C46EE875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F2051-EA5A-AF44-9CF2-5A0AE5B8B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697C3-3CAA-7047-A0AF-30687BF8A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2_game">
            <a:hlinkClick r:id="" action="ppaction://media"/>
            <a:extLst>
              <a:ext uri="{FF2B5EF4-FFF2-40B4-BE49-F238E27FC236}">
                <a16:creationId xmlns:a16="http://schemas.microsoft.com/office/drawing/2014/main" id="{BE4B4B94-A5EE-034F-91DB-5601EF4F4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318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8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3_giraffes">
            <a:hlinkClick r:id="" action="ppaction://media"/>
            <a:extLst>
              <a:ext uri="{FF2B5EF4-FFF2-40B4-BE49-F238E27FC236}">
                <a16:creationId xmlns:a16="http://schemas.microsoft.com/office/drawing/2014/main" id="{C0B9F146-D2F6-3848-9384-247DD9B8F8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90F8D-999E-0843-A604-E5165985D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5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24BD2-1464-B441-A0B1-D751DE6E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13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94E85-C81E-CF49-BC38-7AABD537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671"/>
            <a:ext cx="9144000" cy="34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4E48B-9403-574C-A091-8366E636F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" y="0"/>
            <a:ext cx="914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0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B4408-1256-6D40-B0ED-B20BE296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2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9_flatworm">
            <a:hlinkClick r:id="" action="ppaction://media"/>
            <a:extLst>
              <a:ext uri="{FF2B5EF4-FFF2-40B4-BE49-F238E27FC236}">
                <a16:creationId xmlns:a16="http://schemas.microsoft.com/office/drawing/2014/main" id="{1001DC30-458E-FF4B-8C44-1FBC7C514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nscreen_siz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screen_size" id="{CC2EA944-C78F-2D42-AEE9-1256578F1A2C}" vid="{FF365D1F-143A-3C45-92D5-A9D3ED1C68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onscreen_size</Template>
  <TotalTime>4</TotalTime>
  <Words>0</Words>
  <Application>Microsoft Macintosh PowerPoint</Application>
  <PresentationFormat>On-screen Show (4:3)</PresentationFormat>
  <Paragraphs>0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onscreen_size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Miller</dc:creator>
  <cp:lastModifiedBy>Thomas Miller</cp:lastModifiedBy>
  <cp:revision>1</cp:revision>
  <dcterms:created xsi:type="dcterms:W3CDTF">2019-09-06T19:21:25Z</dcterms:created>
  <dcterms:modified xsi:type="dcterms:W3CDTF">2019-09-06T19:25:54Z</dcterms:modified>
</cp:coreProperties>
</file>