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34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8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7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7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3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8D38-1985-46C3-B688-18693EE295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A5FD-EC13-42F2-BBE6-C5909F41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8d46ueAwX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2349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Plasmon Resonance (SPR)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Quartz Crystal Microbalance (QCM)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0"/>
            <a:ext cx="6400800" cy="762000"/>
          </a:xfrm>
        </p:spPr>
        <p:txBody>
          <a:bodyPr/>
          <a:lstStyle/>
          <a:p>
            <a:r>
              <a:rPr lang="en-US" dirty="0" smtClean="0"/>
              <a:t>Troy Lowry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70010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quartz crystal micro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887489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" y="1828800"/>
            <a:ext cx="9258396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9075" y="6457890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Vaish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A., S. B.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(2018). "On-chip membrane protein cell-free expression enables development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a direct binding assay: A curious case of potassium channel KcsA-Kv1.3."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Biochemistry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70-77.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08" y="76200"/>
            <a:ext cx="668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of complementary antibody to K-K functionalized lipid bilayer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" y="2209800"/>
            <a:ext cx="895689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9075" y="6457890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Vaish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A., S. B.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(2018). "On-chip membrane protein cell-free expression enables development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a direct binding assay: A curious case of potassium channel KcsA-Kv1.3."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Biochemistry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70-77.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52" y="76200"/>
            <a:ext cx="765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time monitory of K-K reaction mix onto anti GFP functionalized SPR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557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9075" y="6457890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Vaish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A., S. B.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(2018). "On-chip membrane protein cell-free expression enables development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a direct binding assay: A curious case of potassium channel KcsA-Kv1.3."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Biochemistry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70-77.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534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Kv1.3 blocker Pap-1 binds to K-K functional lipid extract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1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1000"/>
            <a:ext cx="67627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365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Tethered Lipid Bilayers onto SPR 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4" y="715618"/>
            <a:ext cx="8137236" cy="583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542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 + electrochemical/impedance spectroscopic module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687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6300"/>
            <a:ext cx="704672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371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Impedance Spectroscopy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019656" cy="553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77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Tethered Lipid Bilayer and incorporation of alpha </a:t>
            </a:r>
            <a:r>
              <a:rPr lang="en-US" dirty="0" err="1" smtClean="0"/>
              <a:t>hemolysin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467600" cy="560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594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Translocation of K</a:t>
            </a:r>
            <a:r>
              <a:rPr lang="en-US" baseline="30000" dirty="0" smtClean="0"/>
              <a:t>+ </a:t>
            </a:r>
            <a:r>
              <a:rPr lang="en-US" dirty="0" smtClean="0"/>
              <a:t>ions across the lipid bilayer by </a:t>
            </a:r>
            <a:r>
              <a:rPr lang="en-US" dirty="0" err="1" smtClean="0"/>
              <a:t>valinomycin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399"/>
            <a:ext cx="7315200" cy="520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6200"/>
            <a:ext cx="711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Resistance of </a:t>
            </a:r>
            <a:r>
              <a:rPr lang="en-US" dirty="0" err="1" smtClean="0"/>
              <a:t>valinomycin</a:t>
            </a:r>
            <a:r>
              <a:rPr lang="en-US" dirty="0" smtClean="0"/>
              <a:t>-doped tethered bilayer lipid membrane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Need for Label-Free Biosensors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37" y="2107287"/>
            <a:ext cx="8686800" cy="4525963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ave minimal preparation time (quick to setup)</a:t>
            </a:r>
          </a:p>
          <a:p>
            <a:r>
              <a:rPr lang="en-US" dirty="0" smtClean="0"/>
              <a:t>avoid confounding effects of molecular probes</a:t>
            </a:r>
          </a:p>
          <a:p>
            <a:r>
              <a:rPr lang="en-US" dirty="0" smtClean="0"/>
              <a:t>be robust and highly adaptable to a broad array of molecules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4172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Label-Free Biosensors seek to: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994791"/>
            <a:ext cx="825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examples for today: Surface Plasmon Resonance and Quartz Crystal Microbalance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2" y="1262063"/>
            <a:ext cx="7657848" cy="4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0"/>
            <a:ext cx="841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Patch clamp of tethered lipid membrane-doped with synthetic M2 (</a:t>
            </a:r>
            <a:r>
              <a:rPr lang="en-US" dirty="0" err="1" smtClean="0"/>
              <a:t>pentameric</a:t>
            </a:r>
            <a:r>
              <a:rPr lang="en-US" dirty="0" smtClean="0"/>
              <a:t> peptide </a:t>
            </a:r>
          </a:p>
          <a:p>
            <a:r>
              <a:rPr lang="en-US" dirty="0" smtClean="0"/>
              <a:t>that mimics the channel part of the nicotinic acetylcholine receptor protein)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838200"/>
            <a:ext cx="8467165" cy="543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67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Tethered membranes via incorporated proteins!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36072" y="3429000"/>
            <a:ext cx="4274527" cy="2819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3962400"/>
            <a:ext cx="363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Histidine loves NTA – this can control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orientation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7" y="733424"/>
            <a:ext cx="783399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645789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Knoll, W., I. Koper, et al. (2008). "Tethered bimolecular lipid membranes - A novel model membrane platform."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Electrochimica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(23): 6680-6689.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4775" y="-47625"/>
            <a:ext cx="932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Cell-free expression of membrane proteins with immediate insertion into the tethered lipid bilayer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Quartz Crystal Microbalance – Types of Publications Referencing It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639150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e result for quartz crystal micro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0" y="866775"/>
            <a:ext cx="64197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8575" y="7382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QCM?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572000"/>
            <a:ext cx="79272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QCM is a biosensor that is based on acoustic transduction, meaning the binding </a:t>
            </a:r>
          </a:p>
          <a:p>
            <a:r>
              <a:rPr lang="en-US" dirty="0" smtClean="0"/>
              <a:t>event (change in mass) is based upon changes in quartz crystal resonance. </a:t>
            </a:r>
          </a:p>
          <a:p>
            <a:endParaRPr lang="en-US" dirty="0"/>
          </a:p>
          <a:p>
            <a:r>
              <a:rPr lang="en-US" dirty="0" smtClean="0"/>
              <a:t>It is label-free</a:t>
            </a:r>
          </a:p>
          <a:p>
            <a:endParaRPr lang="en-US" dirty="0"/>
          </a:p>
          <a:p>
            <a:r>
              <a:rPr lang="en-US" dirty="0" smtClean="0"/>
              <a:t>Contact mechanics, interfacial dynamics, surface roughness, viscoelasticity, density</a:t>
            </a:r>
          </a:p>
          <a:p>
            <a:r>
              <a:rPr lang="en-US" dirty="0" smtClean="0"/>
              <a:t>and mass monitored in real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age result for quartz crystal micro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0" y="866775"/>
            <a:ext cx="64197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8575" y="7382"/>
            <a:ext cx="167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History of QCM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4495800"/>
            <a:ext cx="88750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Sauerbrey</a:t>
            </a:r>
            <a:r>
              <a:rPr lang="en-US" dirty="0"/>
              <a:t> </a:t>
            </a:r>
            <a:r>
              <a:rPr lang="en-US" dirty="0" smtClean="0"/>
              <a:t>in 1959 demonstrated a linear relationship between mass adsorbed to the surface</a:t>
            </a:r>
          </a:p>
          <a:p>
            <a:r>
              <a:rPr lang="en-US" dirty="0" smtClean="0"/>
              <a:t>and the resonant frequency of the crystal in air or vacuum.</a:t>
            </a:r>
          </a:p>
          <a:p>
            <a:endParaRPr lang="en-US" dirty="0"/>
          </a:p>
          <a:p>
            <a:r>
              <a:rPr lang="en-US" dirty="0" smtClean="0"/>
              <a:t>QCM was born.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8575" y="7382"/>
            <a:ext cx="357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Experimental Design of QCM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81088"/>
            <a:ext cx="61341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43125"/>
            <a:ext cx="8585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450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QCM and Detection Limits for DNA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133475"/>
            <a:ext cx="63912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667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hybridization on an oligonucleotide immobilized QCM biosensor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39878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517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Affect of </a:t>
            </a:r>
            <a:r>
              <a:rPr lang="en-US" dirty="0" err="1" smtClean="0"/>
              <a:t>Annexin</a:t>
            </a:r>
            <a:r>
              <a:rPr lang="en-US" dirty="0" smtClean="0"/>
              <a:t> binding on POPC/POPS membranes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599584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 is a label-free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method that utilizes changes in refractive index in light caused by photon absorption by metal surface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plasmons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(surface electrons)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8892" y="1383268"/>
            <a:ext cx="4735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analyte</a:t>
            </a:r>
            <a:r>
              <a:rPr lang="en-US" dirty="0" smtClean="0">
                <a:solidFill>
                  <a:srgbClr val="FF0000"/>
                </a:solidFill>
              </a:rPr>
              <a:t> has to be no smaller than 100 g/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ol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28850"/>
            <a:ext cx="8616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425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QCM Detection Limits of Viruses and Phage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812925"/>
            <a:ext cx="8559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251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QCM can detect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9172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Cooper, M. A. and V. T. Singleton (2007). "A survey of the 2001 to 2005 quartz crystal microbalance biosensor literature: applications of acoustic physics to the analysis of biomolecular interactions."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Journal of Molecular Recognition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(3): 154-184.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38275"/>
            <a:ext cx="8509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1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QCM Small Molecule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" y="26432"/>
            <a:ext cx="414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: Olfactory Biosensor Research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9474"/>
            <a:ext cx="8003436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468" y="6400800"/>
            <a:ext cx="902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Glatz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R. and K. Bailey-Hill (2011). "Mimicking nature's noses: From receptor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deorphaning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olfactory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."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in Neurobiology </a:t>
            </a:r>
            <a:r>
              <a:rPr 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en-US" sz="12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(2): 270-296.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8229600" cy="487362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SPR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Early 1900’s </a:t>
            </a:r>
            <a:r>
              <a:rPr lang="en-US" dirty="0" err="1" smtClean="0"/>
              <a:t>R.M.Wood</a:t>
            </a:r>
            <a:r>
              <a:rPr lang="en-US" dirty="0" smtClean="0"/>
              <a:t> at Johns Hopkins University noted that dark and light banded patterns arose from polarized light was shone onto metal backed gratings</a:t>
            </a:r>
          </a:p>
          <a:p>
            <a:r>
              <a:rPr lang="en-US" dirty="0" smtClean="0"/>
              <a:t>1950’s Pines and Bohm suggested energy losses due to oscillating, conducting electrons (</a:t>
            </a:r>
            <a:r>
              <a:rPr lang="en-US" dirty="0" err="1" smtClean="0"/>
              <a:t>plasmons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1960’s </a:t>
            </a:r>
            <a:r>
              <a:rPr lang="en-US" dirty="0" err="1" smtClean="0"/>
              <a:t>Kretschmann</a:t>
            </a:r>
            <a:r>
              <a:rPr lang="en-US" dirty="0" smtClean="0"/>
              <a:t> and Otto demonstrated optical excitation of surface </a:t>
            </a:r>
            <a:r>
              <a:rPr lang="en-US" dirty="0" err="1" smtClean="0"/>
              <a:t>plasmons</a:t>
            </a:r>
            <a:r>
              <a:rPr lang="en-US" dirty="0" smtClean="0"/>
              <a:t> by total reflection</a:t>
            </a:r>
          </a:p>
          <a:p>
            <a:r>
              <a:rPr lang="en-US" dirty="0" smtClean="0"/>
              <a:t>1980 – Pharmacia became interested in the technology and by 1984 developed a commercial SPR machine which would become </a:t>
            </a:r>
            <a:r>
              <a:rPr lang="en-US" dirty="0" err="1" smtClean="0"/>
              <a:t>Biacore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https://www.sprpages.nl/spr-overview/spr-history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229600" cy="47625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Plasmon Resonance – How It Works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8d46ueAwX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6732" y="1828800"/>
            <a:ext cx="7179734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460093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 limit of detection is roughly 10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/mL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7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SPR Study of KcsA-Kv1.3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1" y="1524000"/>
            <a:ext cx="86913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9075" y="6457890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Vaish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A., S. B.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(2018). "On-chip membrane protein cell-free expression enables development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a direct binding assay: A curious case of potassium channel KcsA-Kv1.3."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Biochemistry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70-77.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9" y="1066800"/>
            <a:ext cx="882614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9075" y="6457890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Vaish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A., S. B.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(2018). "On-chip membrane protein cell-free expression enables development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a direct binding assay: A curious case of potassium channel KcsA-Kv1.3."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Biochemistry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70-77.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79" y="0"/>
            <a:ext cx="436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Sequencing the chimeric potassium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" y="737439"/>
            <a:ext cx="8737075" cy="551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9075" y="6457890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Vaish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A., S. B.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(2018). "On-chip membrane protein cell-free expression enables development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a direct binding assay: A curious case of potassium channel KcsA-Kv1.3."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Biochemistry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70-77.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85" y="0"/>
            <a:ext cx="448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of K-K in the presence of </a:t>
            </a:r>
            <a:r>
              <a:rPr lang="en-US" dirty="0" err="1" smtClean="0"/>
              <a:t>Phosphlipids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" y="1752600"/>
            <a:ext cx="91461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9075" y="6457890"/>
            <a:ext cx="6514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Vaish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A., S. B.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(2018). "On-chip membrane protein cell-free expression enables development 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 a direct binding assay: A curious case of potassium channel KcsA-Kv1.3." </a:t>
            </a:r>
            <a:r>
              <a:rPr lang="en-US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Biochemistry </a:t>
            </a:r>
            <a:r>
              <a:rPr lang="en-US" sz="1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1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70-77.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92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Immobilization onto SPR chip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5638800"/>
            <a:ext cx="781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Response Unit is directly proportional to the concentration of biomolecules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the surface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1577</Words>
  <Application>Microsoft Office PowerPoint</Application>
  <PresentationFormat>On-screen Show (4:3)</PresentationFormat>
  <Paragraphs>95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Surface Plasmon Resonance (SPR)  and  Quartz Crystal Microbalance (QCM)</vt:lpstr>
      <vt:lpstr>The Need for Label-Free Biosensors</vt:lpstr>
      <vt:lpstr>SPR is a label-free biosensing method that utilizes changes in refractive index in light caused by photon absorption by metal surface plasmons (surface electrons)</vt:lpstr>
      <vt:lpstr>History of SPR</vt:lpstr>
      <vt:lpstr>Surface Plasmon Resonance – How It Works </vt:lpstr>
      <vt:lpstr>SPR Study of KcsA-Kv1.3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Quartz Crystal Microbalance – Types of Publications Referencing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Plasmon Resonance  and  Quartz Crystal Microbalance</dc:title>
  <dc:creator>Troy</dc:creator>
  <cp:lastModifiedBy>Debi</cp:lastModifiedBy>
  <cp:revision>23</cp:revision>
  <dcterms:created xsi:type="dcterms:W3CDTF">2018-11-29T22:48:00Z</dcterms:created>
  <dcterms:modified xsi:type="dcterms:W3CDTF">2018-11-30T19:23:49Z</dcterms:modified>
</cp:coreProperties>
</file>