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42"/>
  </p:notesMasterIdLst>
  <p:sldIdLst>
    <p:sldId id="256" r:id="rId2"/>
    <p:sldId id="257" r:id="rId3"/>
    <p:sldId id="289" r:id="rId4"/>
    <p:sldId id="298" r:id="rId5"/>
    <p:sldId id="258" r:id="rId6"/>
    <p:sldId id="259" r:id="rId7"/>
    <p:sldId id="266" r:id="rId8"/>
    <p:sldId id="265" r:id="rId9"/>
    <p:sldId id="260" r:id="rId10"/>
    <p:sldId id="290" r:id="rId11"/>
    <p:sldId id="291" r:id="rId12"/>
    <p:sldId id="292" r:id="rId13"/>
    <p:sldId id="293" r:id="rId14"/>
    <p:sldId id="294" r:id="rId15"/>
    <p:sldId id="261" r:id="rId16"/>
    <p:sldId id="279" r:id="rId17"/>
    <p:sldId id="280" r:id="rId18"/>
    <p:sldId id="281" r:id="rId19"/>
    <p:sldId id="282" r:id="rId20"/>
    <p:sldId id="286" r:id="rId21"/>
    <p:sldId id="283" r:id="rId22"/>
    <p:sldId id="284" r:id="rId23"/>
    <p:sldId id="285" r:id="rId24"/>
    <p:sldId id="287" r:id="rId25"/>
    <p:sldId id="288" r:id="rId26"/>
    <p:sldId id="263" r:id="rId27"/>
    <p:sldId id="269" r:id="rId28"/>
    <p:sldId id="270" r:id="rId29"/>
    <p:sldId id="271" r:id="rId30"/>
    <p:sldId id="272" r:id="rId31"/>
    <p:sldId id="273" r:id="rId32"/>
    <p:sldId id="267" r:id="rId33"/>
    <p:sldId id="274" r:id="rId34"/>
    <p:sldId id="275" r:id="rId35"/>
    <p:sldId id="276" r:id="rId36"/>
    <p:sldId id="277" r:id="rId37"/>
    <p:sldId id="302" r:id="rId38"/>
    <p:sldId id="299" r:id="rId39"/>
    <p:sldId id="300" r:id="rId40"/>
    <p:sldId id="30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542C7-CC14-4CDE-B322-F8EF264B3357}" v="122" dt="2018-10-25T17:19:58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2354" autoAdjust="0"/>
  </p:normalViewPr>
  <p:slideViewPr>
    <p:cSldViewPr snapToGrid="0">
      <p:cViewPr varScale="1">
        <p:scale>
          <a:sx n="31" d="100"/>
          <a:sy n="31" d="100"/>
        </p:scale>
        <p:origin x="39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Brunick" userId="ccd582f302badf6f" providerId="LiveId" clId="{C4A542C7-CC14-4CDE-B322-F8EF264B3357}"/>
    <pc:docChg chg="undo custSel addSld delSld modSld sldOrd">
      <pc:chgData name="Amanda Brunick" userId="ccd582f302badf6f" providerId="LiveId" clId="{C4A542C7-CC14-4CDE-B322-F8EF264B3357}" dt="2018-10-25T18:12:45.088" v="1789" actId="2696"/>
      <pc:docMkLst>
        <pc:docMk/>
      </pc:docMkLst>
      <pc:sldChg chg="addSp delSp modSp ord">
        <pc:chgData name="Amanda Brunick" userId="ccd582f302badf6f" providerId="LiveId" clId="{C4A542C7-CC14-4CDE-B322-F8EF264B3357}" dt="2018-10-25T14:24:51.218" v="1630"/>
        <pc:sldMkLst>
          <pc:docMk/>
          <pc:sldMk cId="4036864136" sldId="258"/>
        </pc:sldMkLst>
        <pc:spChg chg="del mod">
          <ac:chgData name="Amanda Brunick" userId="ccd582f302badf6f" providerId="LiveId" clId="{C4A542C7-CC14-4CDE-B322-F8EF264B3357}" dt="2018-10-23T19:39:14.147" v="1621"/>
          <ac:spMkLst>
            <pc:docMk/>
            <pc:sldMk cId="4036864136" sldId="258"/>
            <ac:spMk id="2" creationId="{26C9A81C-1B44-49F4-856B-EFD3540B2089}"/>
          </ac:spMkLst>
        </pc:spChg>
        <pc:spChg chg="mod">
          <ac:chgData name="Amanda Brunick" userId="ccd582f302badf6f" providerId="LiveId" clId="{C4A542C7-CC14-4CDE-B322-F8EF264B3357}" dt="2018-10-23T19:38:47.319" v="1612" actId="5793"/>
          <ac:spMkLst>
            <pc:docMk/>
            <pc:sldMk cId="4036864136" sldId="258"/>
            <ac:spMk id="3" creationId="{C09AB89B-85D1-4A2E-9688-39BB7495A3A2}"/>
          </ac:spMkLst>
        </pc:spChg>
        <pc:spChg chg="add del">
          <ac:chgData name="Amanda Brunick" userId="ccd582f302badf6f" providerId="LiveId" clId="{C4A542C7-CC14-4CDE-B322-F8EF264B3357}" dt="2018-10-23T19:37:55.578" v="1565"/>
          <ac:spMkLst>
            <pc:docMk/>
            <pc:sldMk cId="4036864136" sldId="258"/>
            <ac:spMk id="4" creationId="{36642A62-E665-46CB-861F-CDA4CF315BAF}"/>
          </ac:spMkLst>
        </pc:spChg>
        <pc:picChg chg="add mod">
          <ac:chgData name="Amanda Brunick" userId="ccd582f302badf6f" providerId="LiveId" clId="{C4A542C7-CC14-4CDE-B322-F8EF264B3357}" dt="2018-10-23T19:39:29.222" v="1624" actId="1076"/>
          <ac:picMkLst>
            <pc:docMk/>
            <pc:sldMk cId="4036864136" sldId="258"/>
            <ac:picMk id="5" creationId="{A23261D8-063E-49A3-939C-58584538AC2E}"/>
          </ac:picMkLst>
        </pc:picChg>
      </pc:sldChg>
      <pc:sldChg chg="addSp delSp modSp ord">
        <pc:chgData name="Amanda Brunick" userId="ccd582f302badf6f" providerId="LiveId" clId="{C4A542C7-CC14-4CDE-B322-F8EF264B3357}" dt="2018-10-23T19:43:55.240" v="1629" actId="1076"/>
        <pc:sldMkLst>
          <pc:docMk/>
          <pc:sldMk cId="3371314540" sldId="259"/>
        </pc:sldMkLst>
        <pc:spChg chg="del">
          <ac:chgData name="Amanda Brunick" userId="ccd582f302badf6f" providerId="LiveId" clId="{C4A542C7-CC14-4CDE-B322-F8EF264B3357}" dt="2018-10-22T14:16:51.895" v="565"/>
          <ac:spMkLst>
            <pc:docMk/>
            <pc:sldMk cId="3371314540" sldId="259"/>
            <ac:spMk id="3" creationId="{82972719-6C35-42E4-8418-52AF360DFF9D}"/>
          </ac:spMkLst>
        </pc:spChg>
        <pc:picChg chg="add mod">
          <ac:chgData name="Amanda Brunick" userId="ccd582f302badf6f" providerId="LiveId" clId="{C4A542C7-CC14-4CDE-B322-F8EF264B3357}" dt="2018-10-23T19:43:55.240" v="1629" actId="1076"/>
          <ac:picMkLst>
            <pc:docMk/>
            <pc:sldMk cId="3371314540" sldId="259"/>
            <ac:picMk id="4" creationId="{365F72DA-2663-4DF4-BCB9-AFE13DB51B4C}"/>
          </ac:picMkLst>
        </pc:picChg>
      </pc:sldChg>
      <pc:sldChg chg="addSp delSp modSp">
        <pc:chgData name="Amanda Brunick" userId="ccd582f302badf6f" providerId="LiveId" clId="{C4A542C7-CC14-4CDE-B322-F8EF264B3357}" dt="2018-10-19T17:59:06.902" v="11"/>
        <pc:sldMkLst>
          <pc:docMk/>
          <pc:sldMk cId="3970847239" sldId="260"/>
        </pc:sldMkLst>
        <pc:spChg chg="del">
          <ac:chgData name="Amanda Brunick" userId="ccd582f302badf6f" providerId="LiveId" clId="{C4A542C7-CC14-4CDE-B322-F8EF264B3357}" dt="2018-10-19T17:59:06.902" v="11"/>
          <ac:spMkLst>
            <pc:docMk/>
            <pc:sldMk cId="3970847239" sldId="260"/>
            <ac:spMk id="3" creationId="{369A8D64-9FFB-4624-9900-AF21656C5BF9}"/>
          </ac:spMkLst>
        </pc:spChg>
        <pc:picChg chg="add mod">
          <ac:chgData name="Amanda Brunick" userId="ccd582f302badf6f" providerId="LiveId" clId="{C4A542C7-CC14-4CDE-B322-F8EF264B3357}" dt="2018-10-19T17:59:00.335" v="10" actId="1076"/>
          <ac:picMkLst>
            <pc:docMk/>
            <pc:sldMk cId="3970847239" sldId="260"/>
            <ac:picMk id="4" creationId="{6C3B4B3E-C795-4DCA-8792-B7F739A39CDC}"/>
          </ac:picMkLst>
        </pc:picChg>
      </pc:sldChg>
      <pc:sldChg chg="addSp delSp modSp">
        <pc:chgData name="Amanda Brunick" userId="ccd582f302badf6f" providerId="LiveId" clId="{C4A542C7-CC14-4CDE-B322-F8EF264B3357}" dt="2018-10-22T18:33:01.161" v="636" actId="1076"/>
        <pc:sldMkLst>
          <pc:docMk/>
          <pc:sldMk cId="2640701088" sldId="261"/>
        </pc:sldMkLst>
        <pc:spChg chg="del">
          <ac:chgData name="Amanda Brunick" userId="ccd582f302badf6f" providerId="LiveId" clId="{C4A542C7-CC14-4CDE-B322-F8EF264B3357}" dt="2018-10-22T18:32:52.517" v="633" actId="478"/>
          <ac:spMkLst>
            <pc:docMk/>
            <pc:sldMk cId="2640701088" sldId="261"/>
            <ac:spMk id="2" creationId="{237CCE5F-AE32-440B-B1E2-EDB6A44EF0FD}"/>
          </ac:spMkLst>
        </pc:spChg>
        <pc:spChg chg="del">
          <ac:chgData name="Amanda Brunick" userId="ccd582f302badf6f" providerId="LiveId" clId="{C4A542C7-CC14-4CDE-B322-F8EF264B3357}" dt="2018-10-22T18:32:42.636" v="631"/>
          <ac:spMkLst>
            <pc:docMk/>
            <pc:sldMk cId="2640701088" sldId="261"/>
            <ac:spMk id="3" creationId="{19522B3E-C8C9-4AC1-B47D-CFAF6EC24E75}"/>
          </ac:spMkLst>
        </pc:spChg>
        <pc:picChg chg="add mod">
          <ac:chgData name="Amanda Brunick" userId="ccd582f302badf6f" providerId="LiveId" clId="{C4A542C7-CC14-4CDE-B322-F8EF264B3357}" dt="2018-10-22T18:33:01.161" v="636" actId="1076"/>
          <ac:picMkLst>
            <pc:docMk/>
            <pc:sldMk cId="2640701088" sldId="261"/>
            <ac:picMk id="4" creationId="{8AE0686C-F1EA-4C9F-8556-96A018CD6D23}"/>
          </ac:picMkLst>
        </pc:picChg>
      </pc:sldChg>
      <pc:sldChg chg="modSp del">
        <pc:chgData name="Amanda Brunick" userId="ccd582f302badf6f" providerId="LiveId" clId="{C4A542C7-CC14-4CDE-B322-F8EF264B3357}" dt="2018-10-25T14:45:53.037" v="1642" actId="2696"/>
        <pc:sldMkLst>
          <pc:docMk/>
          <pc:sldMk cId="2318409876" sldId="262"/>
        </pc:sldMkLst>
        <pc:spChg chg="mod">
          <ac:chgData name="Amanda Brunick" userId="ccd582f302badf6f" providerId="LiveId" clId="{C4A542C7-CC14-4CDE-B322-F8EF264B3357}" dt="2018-10-19T18:05:29.882" v="45" actId="20577"/>
          <ac:spMkLst>
            <pc:docMk/>
            <pc:sldMk cId="2318409876" sldId="262"/>
            <ac:spMk id="2" creationId="{B5813098-1022-4E8F-BC2B-48B56CA69D77}"/>
          </ac:spMkLst>
        </pc:spChg>
        <pc:spChg chg="mod">
          <ac:chgData name="Amanda Brunick" userId="ccd582f302badf6f" providerId="LiveId" clId="{C4A542C7-CC14-4CDE-B322-F8EF264B3357}" dt="2018-10-19T20:06:20.222" v="545" actId="20577"/>
          <ac:spMkLst>
            <pc:docMk/>
            <pc:sldMk cId="2318409876" sldId="262"/>
            <ac:spMk id="3" creationId="{929A2067-009D-4D83-82F6-A080EC16279A}"/>
          </ac:spMkLst>
        </pc:spChg>
      </pc:sldChg>
      <pc:sldChg chg="addSp delSp modSp">
        <pc:chgData name="Amanda Brunick" userId="ccd582f302badf6f" providerId="LiveId" clId="{C4A542C7-CC14-4CDE-B322-F8EF264B3357}" dt="2018-10-22T16:00:46.851" v="630" actId="1076"/>
        <pc:sldMkLst>
          <pc:docMk/>
          <pc:sldMk cId="38635101" sldId="263"/>
        </pc:sldMkLst>
        <pc:spChg chg="del mod">
          <ac:chgData name="Amanda Brunick" userId="ccd582f302badf6f" providerId="LiveId" clId="{C4A542C7-CC14-4CDE-B322-F8EF264B3357}" dt="2018-10-22T15:54:09.207" v="624"/>
          <ac:spMkLst>
            <pc:docMk/>
            <pc:sldMk cId="38635101" sldId="263"/>
            <ac:spMk id="2" creationId="{473A3012-F57C-4137-911E-DE8C2E2B83A5}"/>
          </ac:spMkLst>
        </pc:spChg>
        <pc:spChg chg="del mod">
          <ac:chgData name="Amanda Brunick" userId="ccd582f302badf6f" providerId="LiveId" clId="{C4A542C7-CC14-4CDE-B322-F8EF264B3357}" dt="2018-10-22T15:54:09.207" v="624"/>
          <ac:spMkLst>
            <pc:docMk/>
            <pc:sldMk cId="38635101" sldId="263"/>
            <ac:spMk id="3" creationId="{B6273796-CCF8-4490-AD75-E8AF53B8D67B}"/>
          </ac:spMkLst>
        </pc:spChg>
        <pc:picChg chg="add mod">
          <ac:chgData name="Amanda Brunick" userId="ccd582f302badf6f" providerId="LiveId" clId="{C4A542C7-CC14-4CDE-B322-F8EF264B3357}" dt="2018-10-22T16:00:46.851" v="630" actId="1076"/>
          <ac:picMkLst>
            <pc:docMk/>
            <pc:sldMk cId="38635101" sldId="263"/>
            <ac:picMk id="4" creationId="{843787C9-BFEC-43FD-A28A-83E0C318D8EE}"/>
          </ac:picMkLst>
        </pc:picChg>
      </pc:sldChg>
      <pc:sldChg chg="addSp delSp modSp add">
        <pc:chgData name="Amanda Brunick" userId="ccd582f302badf6f" providerId="LiveId" clId="{C4A542C7-CC14-4CDE-B322-F8EF264B3357}" dt="2018-10-23T17:47:08.510" v="1563" actId="1076"/>
        <pc:sldMkLst>
          <pc:docMk/>
          <pc:sldMk cId="1587589233" sldId="265"/>
        </pc:sldMkLst>
        <pc:spChg chg="del">
          <ac:chgData name="Amanda Brunick" userId="ccd582f302badf6f" providerId="LiveId" clId="{C4A542C7-CC14-4CDE-B322-F8EF264B3357}" dt="2018-10-22T14:16:56.819" v="566"/>
          <ac:spMkLst>
            <pc:docMk/>
            <pc:sldMk cId="1587589233" sldId="265"/>
            <ac:spMk id="2" creationId="{7DA24F97-0C8D-4D4B-8E33-350A726A99C3}"/>
          </ac:spMkLst>
        </pc:spChg>
        <pc:spChg chg="del">
          <ac:chgData name="Amanda Brunick" userId="ccd582f302badf6f" providerId="LiveId" clId="{C4A542C7-CC14-4CDE-B322-F8EF264B3357}" dt="2018-10-22T14:16:56.819" v="566"/>
          <ac:spMkLst>
            <pc:docMk/>
            <pc:sldMk cId="1587589233" sldId="265"/>
            <ac:spMk id="3" creationId="{53F405E2-545A-476B-8E48-08A7B993797F}"/>
          </ac:spMkLst>
        </pc:spChg>
        <pc:spChg chg="add del mod">
          <ac:chgData name="Amanda Brunick" userId="ccd582f302badf6f" providerId="LiveId" clId="{C4A542C7-CC14-4CDE-B322-F8EF264B3357}" dt="2018-10-22T16:00:18.856" v="628"/>
          <ac:spMkLst>
            <pc:docMk/>
            <pc:sldMk cId="1587589233" sldId="265"/>
            <ac:spMk id="5" creationId="{F4A13FEF-AA8C-4F07-9356-5EB128DBF86D}"/>
          </ac:spMkLst>
        </pc:spChg>
        <pc:picChg chg="add mod">
          <ac:chgData name="Amanda Brunick" userId="ccd582f302badf6f" providerId="LiveId" clId="{C4A542C7-CC14-4CDE-B322-F8EF264B3357}" dt="2018-10-23T17:47:08.510" v="1563" actId="1076"/>
          <ac:picMkLst>
            <pc:docMk/>
            <pc:sldMk cId="1587589233" sldId="265"/>
            <ac:picMk id="4" creationId="{42E62016-7D56-43A8-A7CB-B8157BF39165}"/>
          </ac:picMkLst>
        </pc:picChg>
      </pc:sldChg>
      <pc:sldChg chg="addSp delSp modSp add ord">
        <pc:chgData name="Amanda Brunick" userId="ccd582f302badf6f" providerId="LiveId" clId="{C4A542C7-CC14-4CDE-B322-F8EF264B3357}" dt="2018-10-23T19:41:50.515" v="1626"/>
        <pc:sldMkLst>
          <pc:docMk/>
          <pc:sldMk cId="3920432938" sldId="266"/>
        </pc:sldMkLst>
        <pc:spChg chg="del">
          <ac:chgData name="Amanda Brunick" userId="ccd582f302badf6f" providerId="LiveId" clId="{C4A542C7-CC14-4CDE-B322-F8EF264B3357}" dt="2018-10-19T17:59:14.231" v="12"/>
          <ac:spMkLst>
            <pc:docMk/>
            <pc:sldMk cId="3920432938" sldId="266"/>
            <ac:spMk id="2" creationId="{09DC1F79-0B68-4F27-8193-31C6DC131B72}"/>
          </ac:spMkLst>
        </pc:spChg>
        <pc:spChg chg="del">
          <ac:chgData name="Amanda Brunick" userId="ccd582f302badf6f" providerId="LiveId" clId="{C4A542C7-CC14-4CDE-B322-F8EF264B3357}" dt="2018-10-19T17:59:14.231" v="12"/>
          <ac:spMkLst>
            <pc:docMk/>
            <pc:sldMk cId="3920432938" sldId="266"/>
            <ac:spMk id="3" creationId="{A2E91B5E-228A-4FA2-9105-3F307A578721}"/>
          </ac:spMkLst>
        </pc:spChg>
        <pc:spChg chg="add del mod">
          <ac:chgData name="Amanda Brunick" userId="ccd582f302badf6f" providerId="LiveId" clId="{C4A542C7-CC14-4CDE-B322-F8EF264B3357}" dt="2018-10-22T16:00:22.951" v="629"/>
          <ac:spMkLst>
            <pc:docMk/>
            <pc:sldMk cId="3920432938" sldId="266"/>
            <ac:spMk id="4" creationId="{F2C3449E-AF5F-4A75-812E-C49D285D5758}"/>
          </ac:spMkLst>
        </pc:spChg>
        <pc:picChg chg="add">
          <ac:chgData name="Amanda Brunick" userId="ccd582f302badf6f" providerId="LiveId" clId="{C4A542C7-CC14-4CDE-B322-F8EF264B3357}" dt="2018-10-19T18:00:01.586" v="13"/>
          <ac:picMkLst>
            <pc:docMk/>
            <pc:sldMk cId="3920432938" sldId="266"/>
            <ac:picMk id="5" creationId="{FCEBA524-AF3D-4D97-8AFD-A677BD8CB11D}"/>
          </ac:picMkLst>
        </pc:picChg>
      </pc:sldChg>
      <pc:sldChg chg="addSp delSp modSp add ord">
        <pc:chgData name="Amanda Brunick" userId="ccd582f302badf6f" providerId="LiveId" clId="{C4A542C7-CC14-4CDE-B322-F8EF264B3357}" dt="2018-10-22T14:42:25.805" v="604" actId="1076"/>
        <pc:sldMkLst>
          <pc:docMk/>
          <pc:sldMk cId="856254230" sldId="267"/>
        </pc:sldMkLst>
        <pc:spChg chg="del">
          <ac:chgData name="Amanda Brunick" userId="ccd582f302badf6f" providerId="LiveId" clId="{C4A542C7-CC14-4CDE-B322-F8EF264B3357}" dt="2018-10-19T19:02:13.425" v="173"/>
          <ac:spMkLst>
            <pc:docMk/>
            <pc:sldMk cId="856254230" sldId="267"/>
            <ac:spMk id="2" creationId="{E58D0C60-B253-4700-9245-14C88F9F2983}"/>
          </ac:spMkLst>
        </pc:spChg>
        <pc:spChg chg="del">
          <ac:chgData name="Amanda Brunick" userId="ccd582f302badf6f" providerId="LiveId" clId="{C4A542C7-CC14-4CDE-B322-F8EF264B3357}" dt="2018-10-19T19:02:13.425" v="173"/>
          <ac:spMkLst>
            <pc:docMk/>
            <pc:sldMk cId="856254230" sldId="267"/>
            <ac:spMk id="3" creationId="{D14EDC65-490E-413F-A478-D386E56223A6}"/>
          </ac:spMkLst>
        </pc:spChg>
        <pc:spChg chg="add del mod">
          <ac:chgData name="Amanda Brunick" userId="ccd582f302badf6f" providerId="LiveId" clId="{C4A542C7-CC14-4CDE-B322-F8EF264B3357}" dt="2018-10-22T14:42:14.217" v="602"/>
          <ac:spMkLst>
            <pc:docMk/>
            <pc:sldMk cId="856254230" sldId="267"/>
            <ac:spMk id="4" creationId="{E216DA6B-A288-4F17-9EE8-E3EC64061D52}"/>
          </ac:spMkLst>
        </pc:spChg>
        <pc:spChg chg="add mod">
          <ac:chgData name="Amanda Brunick" userId="ccd582f302badf6f" providerId="LiveId" clId="{C4A542C7-CC14-4CDE-B322-F8EF264B3357}" dt="2018-10-22T14:42:25.805" v="604" actId="1076"/>
          <ac:spMkLst>
            <pc:docMk/>
            <pc:sldMk cId="856254230" sldId="267"/>
            <ac:spMk id="6" creationId="{7BBA9C7A-4C9F-4D6C-AC69-2EBCBD501BD1}"/>
          </ac:spMkLst>
        </pc:spChg>
        <pc:picChg chg="add mod">
          <ac:chgData name="Amanda Brunick" userId="ccd582f302badf6f" providerId="LiveId" clId="{C4A542C7-CC14-4CDE-B322-F8EF264B3357}" dt="2018-10-22T14:42:25.805" v="604" actId="1076"/>
          <ac:picMkLst>
            <pc:docMk/>
            <pc:sldMk cId="856254230" sldId="267"/>
            <ac:picMk id="5" creationId="{69A3603D-9FBB-4DD0-8153-E567E6A5326F}"/>
          </ac:picMkLst>
        </pc:picChg>
      </pc:sldChg>
      <pc:sldChg chg="modSp add del">
        <pc:chgData name="Amanda Brunick" userId="ccd582f302badf6f" providerId="LiveId" clId="{C4A542C7-CC14-4CDE-B322-F8EF264B3357}" dt="2018-10-25T18:12:45.088" v="1789" actId="2696"/>
        <pc:sldMkLst>
          <pc:docMk/>
          <pc:sldMk cId="1588112790" sldId="268"/>
        </pc:sldMkLst>
        <pc:spChg chg="mod">
          <ac:chgData name="Amanda Brunick" userId="ccd582f302badf6f" providerId="LiveId" clId="{C4A542C7-CC14-4CDE-B322-F8EF264B3357}" dt="2018-10-22T14:16:41.583" v="564" actId="20577"/>
          <ac:spMkLst>
            <pc:docMk/>
            <pc:sldMk cId="1588112790" sldId="268"/>
            <ac:spMk id="2" creationId="{94E02C5B-B7CD-4E49-9018-CC6184FFCFDD}"/>
          </ac:spMkLst>
        </pc:spChg>
      </pc:sldChg>
      <pc:sldChg chg="addSp delSp modSp add">
        <pc:chgData name="Amanda Brunick" userId="ccd582f302badf6f" providerId="LiveId" clId="{C4A542C7-CC14-4CDE-B322-F8EF264B3357}" dt="2018-10-22T15:03:16.989" v="612"/>
        <pc:sldMkLst>
          <pc:docMk/>
          <pc:sldMk cId="790844167" sldId="269"/>
        </pc:sldMkLst>
        <pc:spChg chg="del">
          <ac:chgData name="Amanda Brunick" userId="ccd582f302badf6f" providerId="LiveId" clId="{C4A542C7-CC14-4CDE-B322-F8EF264B3357}" dt="2018-10-22T14:18:22.145" v="572"/>
          <ac:spMkLst>
            <pc:docMk/>
            <pc:sldMk cId="790844167" sldId="269"/>
            <ac:spMk id="2" creationId="{B720A59F-B40A-468C-A6AB-D1AFCC8556F7}"/>
          </ac:spMkLst>
        </pc:spChg>
        <pc:spChg chg="del">
          <ac:chgData name="Amanda Brunick" userId="ccd582f302badf6f" providerId="LiveId" clId="{C4A542C7-CC14-4CDE-B322-F8EF264B3357}" dt="2018-10-22T14:18:22.145" v="572"/>
          <ac:spMkLst>
            <pc:docMk/>
            <pc:sldMk cId="790844167" sldId="269"/>
            <ac:spMk id="3" creationId="{BB1751B4-371D-4D68-BE57-779B81A3F2B6}"/>
          </ac:spMkLst>
        </pc:spChg>
        <pc:spChg chg="add del mod">
          <ac:chgData name="Amanda Brunick" userId="ccd582f302badf6f" providerId="LiveId" clId="{C4A542C7-CC14-4CDE-B322-F8EF264B3357}" dt="2018-10-22T15:03:16.989" v="612"/>
          <ac:spMkLst>
            <pc:docMk/>
            <pc:sldMk cId="790844167" sldId="269"/>
            <ac:spMk id="4" creationId="{33508BDC-93A2-4890-92B5-55794F0953EA}"/>
          </ac:spMkLst>
        </pc:spChg>
        <pc:picChg chg="add mod">
          <ac:chgData name="Amanda Brunick" userId="ccd582f302badf6f" providerId="LiveId" clId="{C4A542C7-CC14-4CDE-B322-F8EF264B3357}" dt="2018-10-22T14:19:50.499" v="579" actId="1076"/>
          <ac:picMkLst>
            <pc:docMk/>
            <pc:sldMk cId="790844167" sldId="269"/>
            <ac:picMk id="5" creationId="{E35E72FD-4F83-4A71-AC6B-3AFF0E40736E}"/>
          </ac:picMkLst>
        </pc:picChg>
      </pc:sldChg>
      <pc:sldChg chg="addSp delSp modSp add">
        <pc:chgData name="Amanda Brunick" userId="ccd582f302badf6f" providerId="LiveId" clId="{C4A542C7-CC14-4CDE-B322-F8EF264B3357}" dt="2018-10-25T14:49:34.595" v="1656"/>
        <pc:sldMkLst>
          <pc:docMk/>
          <pc:sldMk cId="1082944047" sldId="270"/>
        </pc:sldMkLst>
        <pc:spChg chg="del">
          <ac:chgData name="Amanda Brunick" userId="ccd582f302badf6f" providerId="LiveId" clId="{C4A542C7-CC14-4CDE-B322-F8EF264B3357}" dt="2018-10-22T14:18:25.704" v="573"/>
          <ac:spMkLst>
            <pc:docMk/>
            <pc:sldMk cId="1082944047" sldId="270"/>
            <ac:spMk id="2" creationId="{E9BAAB1A-E5D8-4F1E-9112-C383E97081F6}"/>
          </ac:spMkLst>
        </pc:spChg>
        <pc:spChg chg="del">
          <ac:chgData name="Amanda Brunick" userId="ccd582f302badf6f" providerId="LiveId" clId="{C4A542C7-CC14-4CDE-B322-F8EF264B3357}" dt="2018-10-22T14:18:25.704" v="573"/>
          <ac:spMkLst>
            <pc:docMk/>
            <pc:sldMk cId="1082944047" sldId="270"/>
            <ac:spMk id="3" creationId="{BC719BF6-7DF9-40D7-AF02-CE194E2492C5}"/>
          </ac:spMkLst>
        </pc:spChg>
        <pc:spChg chg="add del mod">
          <ac:chgData name="Amanda Brunick" userId="ccd582f302badf6f" providerId="LiveId" clId="{C4A542C7-CC14-4CDE-B322-F8EF264B3357}" dt="2018-10-25T14:49:34.595" v="1656"/>
          <ac:spMkLst>
            <pc:docMk/>
            <pc:sldMk cId="1082944047" sldId="270"/>
            <ac:spMk id="4" creationId="{D0787988-B101-4753-B3E1-9C01F120B63F}"/>
          </ac:spMkLst>
        </pc:spChg>
        <pc:picChg chg="add mod">
          <ac:chgData name="Amanda Brunick" userId="ccd582f302badf6f" providerId="LiveId" clId="{C4A542C7-CC14-4CDE-B322-F8EF264B3357}" dt="2018-10-22T14:22:10.878" v="582" actId="1076"/>
          <ac:picMkLst>
            <pc:docMk/>
            <pc:sldMk cId="1082944047" sldId="270"/>
            <ac:picMk id="5" creationId="{62599107-F049-4B66-98D3-74C4B6CAAE4B}"/>
          </ac:picMkLst>
        </pc:picChg>
      </pc:sldChg>
      <pc:sldChg chg="addSp delSp modSp add">
        <pc:chgData name="Amanda Brunick" userId="ccd582f302badf6f" providerId="LiveId" clId="{C4A542C7-CC14-4CDE-B322-F8EF264B3357}" dt="2018-10-25T14:49:38.764" v="1657"/>
        <pc:sldMkLst>
          <pc:docMk/>
          <pc:sldMk cId="72377237" sldId="271"/>
        </pc:sldMkLst>
        <pc:spChg chg="del">
          <ac:chgData name="Amanda Brunick" userId="ccd582f302badf6f" providerId="LiveId" clId="{C4A542C7-CC14-4CDE-B322-F8EF264B3357}" dt="2018-10-22T14:18:28.697" v="574"/>
          <ac:spMkLst>
            <pc:docMk/>
            <pc:sldMk cId="72377237" sldId="271"/>
            <ac:spMk id="2" creationId="{FE537465-C669-43AB-92D5-A45F42E0F9BD}"/>
          </ac:spMkLst>
        </pc:spChg>
        <pc:spChg chg="del">
          <ac:chgData name="Amanda Brunick" userId="ccd582f302badf6f" providerId="LiveId" clId="{C4A542C7-CC14-4CDE-B322-F8EF264B3357}" dt="2018-10-22T14:18:28.697" v="574"/>
          <ac:spMkLst>
            <pc:docMk/>
            <pc:sldMk cId="72377237" sldId="271"/>
            <ac:spMk id="3" creationId="{2DA79408-CED0-480D-ABD3-3D0220CFD4F3}"/>
          </ac:spMkLst>
        </pc:spChg>
        <pc:spChg chg="add del mod">
          <ac:chgData name="Amanda Brunick" userId="ccd582f302badf6f" providerId="LiveId" clId="{C4A542C7-CC14-4CDE-B322-F8EF264B3357}" dt="2018-10-25T14:49:38.764" v="1657"/>
          <ac:spMkLst>
            <pc:docMk/>
            <pc:sldMk cId="72377237" sldId="271"/>
            <ac:spMk id="4" creationId="{2FA1CF11-C059-40AC-88B3-05FDC430B236}"/>
          </ac:spMkLst>
        </pc:spChg>
        <pc:picChg chg="add">
          <ac:chgData name="Amanda Brunick" userId="ccd582f302badf6f" providerId="LiveId" clId="{C4A542C7-CC14-4CDE-B322-F8EF264B3357}" dt="2018-10-22T14:23:25.144" v="583"/>
          <ac:picMkLst>
            <pc:docMk/>
            <pc:sldMk cId="72377237" sldId="271"/>
            <ac:picMk id="5" creationId="{8E5743DB-870A-479B-9D26-1CE3D4955342}"/>
          </ac:picMkLst>
        </pc:picChg>
      </pc:sldChg>
      <pc:sldChg chg="addSp delSp modSp add">
        <pc:chgData name="Amanda Brunick" userId="ccd582f302badf6f" providerId="LiveId" clId="{C4A542C7-CC14-4CDE-B322-F8EF264B3357}" dt="2018-10-22T15:53:07.416" v="621" actId="14100"/>
        <pc:sldMkLst>
          <pc:docMk/>
          <pc:sldMk cId="316409930" sldId="272"/>
        </pc:sldMkLst>
        <pc:spChg chg="del">
          <ac:chgData name="Amanda Brunick" userId="ccd582f302badf6f" providerId="LiveId" clId="{C4A542C7-CC14-4CDE-B322-F8EF264B3357}" dt="2018-10-22T14:18:31.869" v="575"/>
          <ac:spMkLst>
            <pc:docMk/>
            <pc:sldMk cId="316409930" sldId="272"/>
            <ac:spMk id="2" creationId="{3DE5DD27-9805-4E15-9A65-8AB5EB0383AA}"/>
          </ac:spMkLst>
        </pc:spChg>
        <pc:spChg chg="del">
          <ac:chgData name="Amanda Brunick" userId="ccd582f302badf6f" providerId="LiveId" clId="{C4A542C7-CC14-4CDE-B322-F8EF264B3357}" dt="2018-10-22T14:18:31.869" v="575"/>
          <ac:spMkLst>
            <pc:docMk/>
            <pc:sldMk cId="316409930" sldId="272"/>
            <ac:spMk id="3" creationId="{39D9DFBB-A9E8-40BA-A828-FC915342B9E9}"/>
          </ac:spMkLst>
        </pc:spChg>
        <pc:spChg chg="add del mod">
          <ac:chgData name="Amanda Brunick" userId="ccd582f302badf6f" providerId="LiveId" clId="{C4A542C7-CC14-4CDE-B322-F8EF264B3357}" dt="2018-10-22T14:31:09.549" v="587"/>
          <ac:spMkLst>
            <pc:docMk/>
            <pc:sldMk cId="316409930" sldId="272"/>
            <ac:spMk id="4" creationId="{237E0148-BA11-4179-95D2-C98305526CE5}"/>
          </ac:spMkLst>
        </pc:spChg>
        <pc:spChg chg="add mod">
          <ac:chgData name="Amanda Brunick" userId="ccd582f302badf6f" providerId="LiveId" clId="{C4A542C7-CC14-4CDE-B322-F8EF264B3357}" dt="2018-10-22T15:53:07.416" v="621" actId="14100"/>
          <ac:spMkLst>
            <pc:docMk/>
            <pc:sldMk cId="316409930" sldId="272"/>
            <ac:spMk id="6" creationId="{9EC804A8-59A0-46B7-87F8-04A26D45DF40}"/>
          </ac:spMkLst>
        </pc:spChg>
        <pc:picChg chg="add mod">
          <ac:chgData name="Amanda Brunick" userId="ccd582f302badf6f" providerId="LiveId" clId="{C4A542C7-CC14-4CDE-B322-F8EF264B3357}" dt="2018-10-22T14:31:05.159" v="586" actId="1076"/>
          <ac:picMkLst>
            <pc:docMk/>
            <pc:sldMk cId="316409930" sldId="272"/>
            <ac:picMk id="5" creationId="{AB0A9B31-D95F-4B18-9DCB-DE7832907D83}"/>
          </ac:picMkLst>
        </pc:picChg>
      </pc:sldChg>
      <pc:sldChg chg="addSp delSp modSp add">
        <pc:chgData name="Amanda Brunick" userId="ccd582f302badf6f" providerId="LiveId" clId="{C4A542C7-CC14-4CDE-B322-F8EF264B3357}" dt="2018-10-22T15:52:56.104" v="618" actId="14100"/>
        <pc:sldMkLst>
          <pc:docMk/>
          <pc:sldMk cId="3261656018" sldId="273"/>
        </pc:sldMkLst>
        <pc:spChg chg="del">
          <ac:chgData name="Amanda Brunick" userId="ccd582f302badf6f" providerId="LiveId" clId="{C4A542C7-CC14-4CDE-B322-F8EF264B3357}" dt="2018-10-22T14:18:35.832" v="576"/>
          <ac:spMkLst>
            <pc:docMk/>
            <pc:sldMk cId="3261656018" sldId="273"/>
            <ac:spMk id="2" creationId="{AF7BA282-2CF3-4D8F-84B2-35D132F8B90B}"/>
          </ac:spMkLst>
        </pc:spChg>
        <pc:spChg chg="del">
          <ac:chgData name="Amanda Brunick" userId="ccd582f302badf6f" providerId="LiveId" clId="{C4A542C7-CC14-4CDE-B322-F8EF264B3357}" dt="2018-10-22T14:18:35.832" v="576"/>
          <ac:spMkLst>
            <pc:docMk/>
            <pc:sldMk cId="3261656018" sldId="273"/>
            <ac:spMk id="3" creationId="{D3D2D0C6-BC84-4534-AB58-86042B0A42A4}"/>
          </ac:spMkLst>
        </pc:spChg>
        <pc:spChg chg="add del mod">
          <ac:chgData name="Amanda Brunick" userId="ccd582f302badf6f" providerId="LiveId" clId="{C4A542C7-CC14-4CDE-B322-F8EF264B3357}" dt="2018-10-22T14:31:13.896" v="588"/>
          <ac:spMkLst>
            <pc:docMk/>
            <pc:sldMk cId="3261656018" sldId="273"/>
            <ac:spMk id="4" creationId="{6122519A-4049-4E74-B6CE-0A49FC29DF16}"/>
          </ac:spMkLst>
        </pc:spChg>
        <pc:spChg chg="add mod">
          <ac:chgData name="Amanda Brunick" userId="ccd582f302badf6f" providerId="LiveId" clId="{C4A542C7-CC14-4CDE-B322-F8EF264B3357}" dt="2018-10-22T15:52:47.275" v="615" actId="207"/>
          <ac:spMkLst>
            <pc:docMk/>
            <pc:sldMk cId="3261656018" sldId="273"/>
            <ac:spMk id="6" creationId="{E1761ACD-FA08-4444-B10B-962B85FBCA87}"/>
          </ac:spMkLst>
        </pc:spChg>
        <pc:spChg chg="add mod">
          <ac:chgData name="Amanda Brunick" userId="ccd582f302badf6f" providerId="LiveId" clId="{C4A542C7-CC14-4CDE-B322-F8EF264B3357}" dt="2018-10-22T15:52:56.104" v="618" actId="14100"/>
          <ac:spMkLst>
            <pc:docMk/>
            <pc:sldMk cId="3261656018" sldId="273"/>
            <ac:spMk id="7" creationId="{5B2CA28D-630A-454A-8DFF-2B0EAE0274B5}"/>
          </ac:spMkLst>
        </pc:spChg>
        <pc:picChg chg="add mod">
          <ac:chgData name="Amanda Brunick" userId="ccd582f302badf6f" providerId="LiveId" clId="{C4A542C7-CC14-4CDE-B322-F8EF264B3357}" dt="2018-10-22T15:52:23.783" v="613" actId="1076"/>
          <ac:picMkLst>
            <pc:docMk/>
            <pc:sldMk cId="3261656018" sldId="273"/>
            <ac:picMk id="5" creationId="{93D2B759-DE7E-4962-A9F9-309F30B75FDE}"/>
          </ac:picMkLst>
        </pc:picChg>
      </pc:sldChg>
      <pc:sldChg chg="addSp delSp modSp add">
        <pc:chgData name="Amanda Brunick" userId="ccd582f302badf6f" providerId="LiveId" clId="{C4A542C7-CC14-4CDE-B322-F8EF264B3357}" dt="2018-10-22T14:41:39.749" v="600" actId="1076"/>
        <pc:sldMkLst>
          <pc:docMk/>
          <pc:sldMk cId="1232290420" sldId="274"/>
        </pc:sldMkLst>
        <pc:picChg chg="add mod">
          <ac:chgData name="Amanda Brunick" userId="ccd582f302badf6f" providerId="LiveId" clId="{C4A542C7-CC14-4CDE-B322-F8EF264B3357}" dt="2018-10-22T14:41:39.749" v="600" actId="1076"/>
          <ac:picMkLst>
            <pc:docMk/>
            <pc:sldMk cId="1232290420" sldId="274"/>
            <ac:picMk id="2" creationId="{2C77C26C-0F9C-4338-B5B5-E70CAE8ECF31}"/>
          </ac:picMkLst>
        </pc:picChg>
        <pc:picChg chg="del">
          <ac:chgData name="Amanda Brunick" userId="ccd582f302badf6f" providerId="LiveId" clId="{C4A542C7-CC14-4CDE-B322-F8EF264B3357}" dt="2018-10-22T14:33:14.555" v="595" actId="478"/>
          <ac:picMkLst>
            <pc:docMk/>
            <pc:sldMk cId="1232290420" sldId="274"/>
            <ac:picMk id="5" creationId="{93D2B759-DE7E-4962-A9F9-309F30B75FDE}"/>
          </ac:picMkLst>
        </pc:picChg>
      </pc:sldChg>
      <pc:sldChg chg="addSp add">
        <pc:chgData name="Amanda Brunick" userId="ccd582f302badf6f" providerId="LiveId" clId="{C4A542C7-CC14-4CDE-B322-F8EF264B3357}" dt="2018-10-22T14:44:34.400" v="605"/>
        <pc:sldMkLst>
          <pc:docMk/>
          <pc:sldMk cId="2858622241" sldId="275"/>
        </pc:sldMkLst>
        <pc:picChg chg="add">
          <ac:chgData name="Amanda Brunick" userId="ccd582f302badf6f" providerId="LiveId" clId="{C4A542C7-CC14-4CDE-B322-F8EF264B3357}" dt="2018-10-22T14:44:34.400" v="605"/>
          <ac:picMkLst>
            <pc:docMk/>
            <pc:sldMk cId="2858622241" sldId="275"/>
            <ac:picMk id="2" creationId="{9A932436-1A82-41E4-8BBC-8C87F88AB977}"/>
          </ac:picMkLst>
        </pc:picChg>
      </pc:sldChg>
      <pc:sldChg chg="addSp add">
        <pc:chgData name="Amanda Brunick" userId="ccd582f302badf6f" providerId="LiveId" clId="{C4A542C7-CC14-4CDE-B322-F8EF264B3357}" dt="2018-10-22T14:45:18.362" v="606"/>
        <pc:sldMkLst>
          <pc:docMk/>
          <pc:sldMk cId="1430224380" sldId="276"/>
        </pc:sldMkLst>
        <pc:picChg chg="add">
          <ac:chgData name="Amanda Brunick" userId="ccd582f302badf6f" providerId="LiveId" clId="{C4A542C7-CC14-4CDE-B322-F8EF264B3357}" dt="2018-10-22T14:45:18.362" v="606"/>
          <ac:picMkLst>
            <pc:docMk/>
            <pc:sldMk cId="1430224380" sldId="276"/>
            <ac:picMk id="2" creationId="{E1F77878-2098-4969-AFCF-7F4F9D627D61}"/>
          </ac:picMkLst>
        </pc:picChg>
      </pc:sldChg>
      <pc:sldChg chg="addSp modSp add">
        <pc:chgData name="Amanda Brunick" userId="ccd582f302badf6f" providerId="LiveId" clId="{C4A542C7-CC14-4CDE-B322-F8EF264B3357}" dt="2018-10-22T14:57:46.414" v="611" actId="1076"/>
        <pc:sldMkLst>
          <pc:docMk/>
          <pc:sldMk cId="3986099050" sldId="277"/>
        </pc:sldMkLst>
        <pc:picChg chg="add mod">
          <ac:chgData name="Amanda Brunick" userId="ccd582f302badf6f" providerId="LiveId" clId="{C4A542C7-CC14-4CDE-B322-F8EF264B3357}" dt="2018-10-22T14:57:46.414" v="611" actId="1076"/>
          <ac:picMkLst>
            <pc:docMk/>
            <pc:sldMk cId="3986099050" sldId="277"/>
            <ac:picMk id="2" creationId="{A6FE44C0-D0DB-481E-8A92-14940C7B093D}"/>
          </ac:picMkLst>
        </pc:picChg>
      </pc:sldChg>
      <pc:sldChg chg="add del">
        <pc:chgData name="Amanda Brunick" userId="ccd582f302badf6f" providerId="LiveId" clId="{C4A542C7-CC14-4CDE-B322-F8EF264B3357}" dt="2018-10-25T17:20:58.041" v="1788" actId="2696"/>
        <pc:sldMkLst>
          <pc:docMk/>
          <pc:sldMk cId="530432814" sldId="278"/>
        </pc:sldMkLst>
      </pc:sldChg>
      <pc:sldChg chg="addSp modSp add">
        <pc:chgData name="Amanda Brunick" userId="ccd582f302badf6f" providerId="LiveId" clId="{C4A542C7-CC14-4CDE-B322-F8EF264B3357}" dt="2018-10-25T14:27:15.631" v="1632" actId="14100"/>
        <pc:sldMkLst>
          <pc:docMk/>
          <pc:sldMk cId="2996782880" sldId="279"/>
        </pc:sldMkLst>
        <pc:picChg chg="add mod">
          <ac:chgData name="Amanda Brunick" userId="ccd582f302badf6f" providerId="LiveId" clId="{C4A542C7-CC14-4CDE-B322-F8EF264B3357}" dt="2018-10-25T14:27:15.631" v="1632" actId="14100"/>
          <ac:picMkLst>
            <pc:docMk/>
            <pc:sldMk cId="2996782880" sldId="279"/>
            <ac:picMk id="2" creationId="{F5596B87-A77F-4A63-BD43-8F4C7896DB2E}"/>
          </ac:picMkLst>
        </pc:picChg>
      </pc:sldChg>
      <pc:sldChg chg="addSp delSp modSp add modNotesTx">
        <pc:chgData name="Amanda Brunick" userId="ccd582f302badf6f" providerId="LiveId" clId="{C4A542C7-CC14-4CDE-B322-F8EF264B3357}" dt="2018-10-22T18:41:10.408" v="1005" actId="20577"/>
        <pc:sldMkLst>
          <pc:docMk/>
          <pc:sldMk cId="1963453634" sldId="280"/>
        </pc:sldMkLst>
        <pc:picChg chg="add del">
          <ac:chgData name="Amanda Brunick" userId="ccd582f302badf6f" providerId="LiveId" clId="{C4A542C7-CC14-4CDE-B322-F8EF264B3357}" dt="2018-10-22T18:34:15.747" v="647" actId="478"/>
          <ac:picMkLst>
            <pc:docMk/>
            <pc:sldMk cId="1963453634" sldId="280"/>
            <ac:picMk id="2" creationId="{51209513-3FD0-4EA8-A8CA-DAD676D4EFC8}"/>
          </ac:picMkLst>
        </pc:picChg>
        <pc:picChg chg="add mod">
          <ac:chgData name="Amanda Brunick" userId="ccd582f302badf6f" providerId="LiveId" clId="{C4A542C7-CC14-4CDE-B322-F8EF264B3357}" dt="2018-10-22T18:35:32.763" v="657" actId="1076"/>
          <ac:picMkLst>
            <pc:docMk/>
            <pc:sldMk cId="1963453634" sldId="280"/>
            <ac:picMk id="3" creationId="{D43B1836-DB75-41A1-BF7E-B22C95758CC6}"/>
          </ac:picMkLst>
        </pc:picChg>
        <pc:picChg chg="add mod">
          <ac:chgData name="Amanda Brunick" userId="ccd582f302badf6f" providerId="LiveId" clId="{C4A542C7-CC14-4CDE-B322-F8EF264B3357}" dt="2018-10-22T18:35:23.379" v="654" actId="1076"/>
          <ac:picMkLst>
            <pc:docMk/>
            <pc:sldMk cId="1963453634" sldId="280"/>
            <ac:picMk id="4" creationId="{7B268485-2699-4925-A7E5-34507CB5EC58}"/>
          </ac:picMkLst>
        </pc:picChg>
      </pc:sldChg>
      <pc:sldChg chg="addSp modSp add">
        <pc:chgData name="Amanda Brunick" userId="ccd582f302badf6f" providerId="LiveId" clId="{C4A542C7-CC14-4CDE-B322-F8EF264B3357}" dt="2018-10-22T18:42:45.114" v="1013" actId="1076"/>
        <pc:sldMkLst>
          <pc:docMk/>
          <pc:sldMk cId="4067402139" sldId="281"/>
        </pc:sldMkLst>
        <pc:spChg chg="add mod">
          <ac:chgData name="Amanda Brunick" userId="ccd582f302badf6f" providerId="LiveId" clId="{C4A542C7-CC14-4CDE-B322-F8EF264B3357}" dt="2018-10-22T18:42:45.114" v="1013" actId="1076"/>
          <ac:spMkLst>
            <pc:docMk/>
            <pc:sldMk cId="4067402139" sldId="281"/>
            <ac:spMk id="3" creationId="{5C9962F7-39E8-4B32-B0DE-D1E2BA6D508E}"/>
          </ac:spMkLst>
        </pc:spChg>
        <pc:picChg chg="add mod">
          <ac:chgData name="Amanda Brunick" userId="ccd582f302badf6f" providerId="LiveId" clId="{C4A542C7-CC14-4CDE-B322-F8EF264B3357}" dt="2018-10-22T18:42:30.516" v="1009" actId="1076"/>
          <ac:picMkLst>
            <pc:docMk/>
            <pc:sldMk cId="4067402139" sldId="281"/>
            <ac:picMk id="2" creationId="{3248B827-B4D3-464F-A736-CF2577FD31A8}"/>
          </ac:picMkLst>
        </pc:picChg>
      </pc:sldChg>
      <pc:sldChg chg="addSp delSp modSp add">
        <pc:chgData name="Amanda Brunick" userId="ccd582f302badf6f" providerId="LiveId" clId="{C4A542C7-CC14-4CDE-B322-F8EF264B3357}" dt="2018-10-22T18:43:53.073" v="1020" actId="478"/>
        <pc:sldMkLst>
          <pc:docMk/>
          <pc:sldMk cId="1812650733" sldId="282"/>
        </pc:sldMkLst>
        <pc:picChg chg="add mod">
          <ac:chgData name="Amanda Brunick" userId="ccd582f302badf6f" providerId="LiveId" clId="{C4A542C7-CC14-4CDE-B322-F8EF264B3357}" dt="2018-10-22T18:43:46.161" v="1018" actId="1076"/>
          <ac:picMkLst>
            <pc:docMk/>
            <pc:sldMk cId="1812650733" sldId="282"/>
            <ac:picMk id="2" creationId="{D047E7BD-3DD3-4C9C-B5C8-52210040974D}"/>
          </ac:picMkLst>
        </pc:picChg>
        <pc:picChg chg="add del">
          <ac:chgData name="Amanda Brunick" userId="ccd582f302badf6f" providerId="LiveId" clId="{C4A542C7-CC14-4CDE-B322-F8EF264B3357}" dt="2018-10-22T18:43:53.073" v="1020" actId="478"/>
          <ac:picMkLst>
            <pc:docMk/>
            <pc:sldMk cId="1812650733" sldId="282"/>
            <ac:picMk id="3" creationId="{E799FFCA-A1FE-41DF-8D80-9DDC7A8ADADF}"/>
          </ac:picMkLst>
        </pc:picChg>
      </pc:sldChg>
      <pc:sldChg chg="addSp modSp add">
        <pc:chgData name="Amanda Brunick" userId="ccd582f302badf6f" providerId="LiveId" clId="{C4A542C7-CC14-4CDE-B322-F8EF264B3357}" dt="2018-10-22T18:52:08.958" v="1087" actId="1076"/>
        <pc:sldMkLst>
          <pc:docMk/>
          <pc:sldMk cId="454437542" sldId="283"/>
        </pc:sldMkLst>
        <pc:picChg chg="add mod">
          <ac:chgData name="Amanda Brunick" userId="ccd582f302badf6f" providerId="LiveId" clId="{C4A542C7-CC14-4CDE-B322-F8EF264B3357}" dt="2018-10-22T18:48:49.765" v="1063" actId="14100"/>
          <ac:picMkLst>
            <pc:docMk/>
            <pc:sldMk cId="454437542" sldId="283"/>
            <ac:picMk id="2" creationId="{48E4F36B-20C9-4C28-AB3B-67BBF51426F9}"/>
          </ac:picMkLst>
        </pc:picChg>
        <pc:picChg chg="add mod">
          <ac:chgData name="Amanda Brunick" userId="ccd582f302badf6f" providerId="LiveId" clId="{C4A542C7-CC14-4CDE-B322-F8EF264B3357}" dt="2018-10-22T18:48:47.501" v="1062" actId="14100"/>
          <ac:picMkLst>
            <pc:docMk/>
            <pc:sldMk cId="454437542" sldId="283"/>
            <ac:picMk id="3" creationId="{075DC99F-C099-488B-A01D-52F54B2B4A3B}"/>
          </ac:picMkLst>
        </pc:picChg>
        <pc:picChg chg="add mod">
          <ac:chgData name="Amanda Brunick" userId="ccd582f302badf6f" providerId="LiveId" clId="{C4A542C7-CC14-4CDE-B322-F8EF264B3357}" dt="2018-10-22T18:48:57.776" v="1065" actId="14100"/>
          <ac:picMkLst>
            <pc:docMk/>
            <pc:sldMk cId="454437542" sldId="283"/>
            <ac:picMk id="4" creationId="{6B79A19F-C688-4CA1-B5E6-83AB478FBCD9}"/>
          </ac:picMkLst>
        </pc:picChg>
        <pc:picChg chg="add mod modCrop">
          <ac:chgData name="Amanda Brunick" userId="ccd582f302badf6f" providerId="LiveId" clId="{C4A542C7-CC14-4CDE-B322-F8EF264B3357}" dt="2018-10-22T18:52:08.958" v="1087" actId="1076"/>
          <ac:picMkLst>
            <pc:docMk/>
            <pc:sldMk cId="454437542" sldId="283"/>
            <ac:picMk id="5" creationId="{FB8597AA-E745-4516-88CC-BCFE34493A30}"/>
          </ac:picMkLst>
        </pc:picChg>
        <pc:picChg chg="add mod">
          <ac:chgData name="Amanda Brunick" userId="ccd582f302badf6f" providerId="LiveId" clId="{C4A542C7-CC14-4CDE-B322-F8EF264B3357}" dt="2018-10-22T18:51:21.114" v="1082" actId="1076"/>
          <ac:picMkLst>
            <pc:docMk/>
            <pc:sldMk cId="454437542" sldId="283"/>
            <ac:picMk id="6" creationId="{A881E048-434E-40D5-B84B-5E3B454F6363}"/>
          </ac:picMkLst>
        </pc:picChg>
        <pc:picChg chg="add mod">
          <ac:chgData name="Amanda Brunick" userId="ccd582f302badf6f" providerId="LiveId" clId="{C4A542C7-CC14-4CDE-B322-F8EF264B3357}" dt="2018-10-22T18:51:18.164" v="1081" actId="1076"/>
          <ac:picMkLst>
            <pc:docMk/>
            <pc:sldMk cId="454437542" sldId="283"/>
            <ac:picMk id="7" creationId="{7CE81DFC-11EA-4B37-8B4D-482AA6AD622E}"/>
          </ac:picMkLst>
        </pc:picChg>
      </pc:sldChg>
      <pc:sldChg chg="addSp delSp modSp add modNotesTx">
        <pc:chgData name="Amanda Brunick" userId="ccd582f302badf6f" providerId="LiveId" clId="{C4A542C7-CC14-4CDE-B322-F8EF264B3357}" dt="2018-10-25T16:59:40.023" v="1690" actId="1076"/>
        <pc:sldMkLst>
          <pc:docMk/>
          <pc:sldMk cId="1661556345" sldId="284"/>
        </pc:sldMkLst>
        <pc:spChg chg="add mod">
          <ac:chgData name="Amanda Brunick" userId="ccd582f302badf6f" providerId="LiveId" clId="{C4A542C7-CC14-4CDE-B322-F8EF264B3357}" dt="2018-10-25T16:59:40.023" v="1690" actId="1076"/>
          <ac:spMkLst>
            <pc:docMk/>
            <pc:sldMk cId="1661556345" sldId="284"/>
            <ac:spMk id="4" creationId="{D24A3956-18C1-42B0-BA1D-BBBA4ED49A4C}"/>
          </ac:spMkLst>
        </pc:spChg>
        <pc:picChg chg="add del mod">
          <ac:chgData name="Amanda Brunick" userId="ccd582f302badf6f" providerId="LiveId" clId="{C4A542C7-CC14-4CDE-B322-F8EF264B3357}" dt="2018-10-25T16:58:07.055" v="1662" actId="478"/>
          <ac:picMkLst>
            <pc:docMk/>
            <pc:sldMk cId="1661556345" sldId="284"/>
            <ac:picMk id="2" creationId="{ABFCF684-FBC2-498E-A12B-CF544CD82EFE}"/>
          </ac:picMkLst>
        </pc:picChg>
        <pc:picChg chg="add mod">
          <ac:chgData name="Amanda Brunick" userId="ccd582f302badf6f" providerId="LiveId" clId="{C4A542C7-CC14-4CDE-B322-F8EF264B3357}" dt="2018-10-25T16:58:39.386" v="1666" actId="1076"/>
          <ac:picMkLst>
            <pc:docMk/>
            <pc:sldMk cId="1661556345" sldId="284"/>
            <ac:picMk id="3" creationId="{6D5AC541-7B6C-4A04-8FF9-012ECD3F5922}"/>
          </ac:picMkLst>
        </pc:picChg>
      </pc:sldChg>
      <pc:sldChg chg="addSp modSp add modNotesTx">
        <pc:chgData name="Amanda Brunick" userId="ccd582f302badf6f" providerId="LiveId" clId="{C4A542C7-CC14-4CDE-B322-F8EF264B3357}" dt="2018-10-25T17:06:58.361" v="1731" actId="1076"/>
        <pc:sldMkLst>
          <pc:docMk/>
          <pc:sldMk cId="2479112470" sldId="285"/>
        </pc:sldMkLst>
        <pc:spChg chg="add mod">
          <ac:chgData name="Amanda Brunick" userId="ccd582f302badf6f" providerId="LiveId" clId="{C4A542C7-CC14-4CDE-B322-F8EF264B3357}" dt="2018-10-25T16:31:10.745" v="1659" actId="207"/>
          <ac:spMkLst>
            <pc:docMk/>
            <pc:sldMk cId="2479112470" sldId="285"/>
            <ac:spMk id="4" creationId="{17CCA27F-2C18-4822-8AD1-26224F552B7A}"/>
          </ac:spMkLst>
        </pc:spChg>
        <pc:spChg chg="add mod">
          <ac:chgData name="Amanda Brunick" userId="ccd582f302badf6f" providerId="LiveId" clId="{C4A542C7-CC14-4CDE-B322-F8EF264B3357}" dt="2018-10-25T16:31:21.001" v="1661" actId="1076"/>
          <ac:spMkLst>
            <pc:docMk/>
            <pc:sldMk cId="2479112470" sldId="285"/>
            <ac:spMk id="5" creationId="{A72411F4-5CBE-4130-97ED-2F295B9B385F}"/>
          </ac:spMkLst>
        </pc:spChg>
        <pc:spChg chg="add mod">
          <ac:chgData name="Amanda Brunick" userId="ccd582f302badf6f" providerId="LiveId" clId="{C4A542C7-CC14-4CDE-B322-F8EF264B3357}" dt="2018-10-25T17:06:58.361" v="1731" actId="1076"/>
          <ac:spMkLst>
            <pc:docMk/>
            <pc:sldMk cId="2479112470" sldId="285"/>
            <ac:spMk id="6" creationId="{3ADB83A3-A76B-461C-B478-55E7A253A12C}"/>
          </ac:spMkLst>
        </pc:spChg>
        <pc:spChg chg="add mod">
          <ac:chgData name="Amanda Brunick" userId="ccd582f302badf6f" providerId="LiveId" clId="{C4A542C7-CC14-4CDE-B322-F8EF264B3357}" dt="2018-10-25T17:06:49.958" v="1730" actId="1076"/>
          <ac:spMkLst>
            <pc:docMk/>
            <pc:sldMk cId="2479112470" sldId="285"/>
            <ac:spMk id="7" creationId="{BBDC742E-C328-44BE-AEA0-1B98C23589A7}"/>
          </ac:spMkLst>
        </pc:spChg>
        <pc:picChg chg="add mod">
          <ac:chgData name="Amanda Brunick" userId="ccd582f302badf6f" providerId="LiveId" clId="{C4A542C7-CC14-4CDE-B322-F8EF264B3357}" dt="2018-10-25T17:02:35.705" v="1715" actId="1076"/>
          <ac:picMkLst>
            <pc:docMk/>
            <pc:sldMk cId="2479112470" sldId="285"/>
            <ac:picMk id="2" creationId="{D35BC30F-753F-4DFF-B1A3-308331721A30}"/>
          </ac:picMkLst>
        </pc:picChg>
        <pc:picChg chg="add mod">
          <ac:chgData name="Amanda Brunick" userId="ccd582f302badf6f" providerId="LiveId" clId="{C4A542C7-CC14-4CDE-B322-F8EF264B3357}" dt="2018-10-22T18:56:59.278" v="1131" actId="14100"/>
          <ac:picMkLst>
            <pc:docMk/>
            <pc:sldMk cId="2479112470" sldId="285"/>
            <ac:picMk id="3" creationId="{F4324D3E-1D18-4666-85E6-57B545DB286C}"/>
          </ac:picMkLst>
        </pc:picChg>
      </pc:sldChg>
      <pc:sldChg chg="addSp modSp add ord">
        <pc:chgData name="Amanda Brunick" userId="ccd582f302badf6f" providerId="LiveId" clId="{C4A542C7-CC14-4CDE-B322-F8EF264B3357}" dt="2018-10-22T18:46:58.009" v="1047"/>
        <pc:sldMkLst>
          <pc:docMk/>
          <pc:sldMk cId="350596401" sldId="286"/>
        </pc:sldMkLst>
        <pc:spChg chg="add mod">
          <ac:chgData name="Amanda Brunick" userId="ccd582f302badf6f" providerId="LiveId" clId="{C4A542C7-CC14-4CDE-B322-F8EF264B3357}" dt="2018-10-22T18:46:17.027" v="1039" actId="1076"/>
          <ac:spMkLst>
            <pc:docMk/>
            <pc:sldMk cId="350596401" sldId="286"/>
            <ac:spMk id="5" creationId="{52F5D661-4198-4DFC-9E40-87C9A1C446D7}"/>
          </ac:spMkLst>
        </pc:spChg>
        <pc:spChg chg="add mod">
          <ac:chgData name="Amanda Brunick" userId="ccd582f302badf6f" providerId="LiveId" clId="{C4A542C7-CC14-4CDE-B322-F8EF264B3357}" dt="2018-10-22T18:46:27.911" v="1041" actId="1076"/>
          <ac:spMkLst>
            <pc:docMk/>
            <pc:sldMk cId="350596401" sldId="286"/>
            <ac:spMk id="6" creationId="{6D6E530D-756B-4A62-B555-648B5D663578}"/>
          </ac:spMkLst>
        </pc:spChg>
        <pc:spChg chg="add mod">
          <ac:chgData name="Amanda Brunick" userId="ccd582f302badf6f" providerId="LiveId" clId="{C4A542C7-CC14-4CDE-B322-F8EF264B3357}" dt="2018-10-22T18:46:52.303" v="1046" actId="1076"/>
          <ac:spMkLst>
            <pc:docMk/>
            <pc:sldMk cId="350596401" sldId="286"/>
            <ac:spMk id="7" creationId="{604EEDCB-931E-4D77-93B9-6E7E82254FC4}"/>
          </ac:spMkLst>
        </pc:spChg>
        <pc:picChg chg="add mod">
          <ac:chgData name="Amanda Brunick" userId="ccd582f302badf6f" providerId="LiveId" clId="{C4A542C7-CC14-4CDE-B322-F8EF264B3357}" dt="2018-10-22T18:46:02.316" v="1036" actId="14100"/>
          <ac:picMkLst>
            <pc:docMk/>
            <pc:sldMk cId="350596401" sldId="286"/>
            <ac:picMk id="2" creationId="{E7C03518-EFD2-4FE1-A6DA-BCB6C1243E21}"/>
          </ac:picMkLst>
        </pc:picChg>
        <pc:picChg chg="add mod">
          <ac:chgData name="Amanda Brunick" userId="ccd582f302badf6f" providerId="LiveId" clId="{C4A542C7-CC14-4CDE-B322-F8EF264B3357}" dt="2018-10-22T18:46:44.621" v="1044" actId="1076"/>
          <ac:picMkLst>
            <pc:docMk/>
            <pc:sldMk cId="350596401" sldId="286"/>
            <ac:picMk id="3" creationId="{B300C5FE-B820-4CAE-924B-3876F307CD5D}"/>
          </ac:picMkLst>
        </pc:picChg>
        <pc:picChg chg="add mod">
          <ac:chgData name="Amanda Brunick" userId="ccd582f302badf6f" providerId="LiveId" clId="{C4A542C7-CC14-4CDE-B322-F8EF264B3357}" dt="2018-10-22T18:46:49.674" v="1045" actId="1076"/>
          <ac:picMkLst>
            <pc:docMk/>
            <pc:sldMk cId="350596401" sldId="286"/>
            <ac:picMk id="4" creationId="{C69B4CA1-F63B-412C-AD7E-FAB29FD9CF64}"/>
          </ac:picMkLst>
        </pc:picChg>
      </pc:sldChg>
      <pc:sldChg chg="addSp delSp modSp add modNotesTx">
        <pc:chgData name="Amanda Brunick" userId="ccd582f302badf6f" providerId="LiveId" clId="{C4A542C7-CC14-4CDE-B322-F8EF264B3357}" dt="2018-10-25T17:14:18.057" v="1781" actId="255"/>
        <pc:sldMkLst>
          <pc:docMk/>
          <pc:sldMk cId="3666506489" sldId="287"/>
        </pc:sldMkLst>
        <pc:spChg chg="add mod">
          <ac:chgData name="Amanda Brunick" userId="ccd582f302badf6f" providerId="LiveId" clId="{C4A542C7-CC14-4CDE-B322-F8EF264B3357}" dt="2018-10-25T17:12:43.499" v="1757" actId="1076"/>
          <ac:spMkLst>
            <pc:docMk/>
            <pc:sldMk cId="3666506489" sldId="287"/>
            <ac:spMk id="5" creationId="{611E4D29-E059-41C2-B531-49767851E210}"/>
          </ac:spMkLst>
        </pc:spChg>
        <pc:spChg chg="add mod">
          <ac:chgData name="Amanda Brunick" userId="ccd582f302badf6f" providerId="LiveId" clId="{C4A542C7-CC14-4CDE-B322-F8EF264B3357}" dt="2018-10-25T17:13:08.801" v="1765" actId="1076"/>
          <ac:spMkLst>
            <pc:docMk/>
            <pc:sldMk cId="3666506489" sldId="287"/>
            <ac:spMk id="6" creationId="{E6F20FB3-413C-45C3-B883-42F8341E1F8F}"/>
          </ac:spMkLst>
        </pc:spChg>
        <pc:spChg chg="add mod">
          <ac:chgData name="Amanda Brunick" userId="ccd582f302badf6f" providerId="LiveId" clId="{C4A542C7-CC14-4CDE-B322-F8EF264B3357}" dt="2018-10-25T17:13:24.697" v="1770" actId="1076"/>
          <ac:spMkLst>
            <pc:docMk/>
            <pc:sldMk cId="3666506489" sldId="287"/>
            <ac:spMk id="7" creationId="{0EB86C6E-228A-43C7-BA15-FCBA2612BC20}"/>
          </ac:spMkLst>
        </pc:spChg>
        <pc:spChg chg="add mod">
          <ac:chgData name="Amanda Brunick" userId="ccd582f302badf6f" providerId="LiveId" clId="{C4A542C7-CC14-4CDE-B322-F8EF264B3357}" dt="2018-10-25T17:14:18.057" v="1781" actId="255"/>
          <ac:spMkLst>
            <pc:docMk/>
            <pc:sldMk cId="3666506489" sldId="287"/>
            <ac:spMk id="8" creationId="{625FD4FB-A991-4F73-B6E4-664F9D103F6C}"/>
          </ac:spMkLst>
        </pc:spChg>
        <pc:picChg chg="add mod">
          <ac:chgData name="Amanda Brunick" userId="ccd582f302badf6f" providerId="LiveId" clId="{C4A542C7-CC14-4CDE-B322-F8EF264B3357}" dt="2018-10-25T17:11:57.481" v="1736" actId="1076"/>
          <ac:picMkLst>
            <pc:docMk/>
            <pc:sldMk cId="3666506489" sldId="287"/>
            <ac:picMk id="2" creationId="{6159C204-0C2E-4206-8F2D-BC0A1CC07A0B}"/>
          </ac:picMkLst>
        </pc:picChg>
        <pc:picChg chg="add del mod">
          <ac:chgData name="Amanda Brunick" userId="ccd582f302badf6f" providerId="LiveId" clId="{C4A542C7-CC14-4CDE-B322-F8EF264B3357}" dt="2018-10-25T17:11:49.082" v="1733" actId="478"/>
          <ac:picMkLst>
            <pc:docMk/>
            <pc:sldMk cId="3666506489" sldId="287"/>
            <ac:picMk id="3" creationId="{C60E8863-DB3D-4D1C-BE67-9ED38EA5ECFC}"/>
          </ac:picMkLst>
        </pc:picChg>
        <pc:picChg chg="add mod">
          <ac:chgData name="Amanda Brunick" userId="ccd582f302badf6f" providerId="LiveId" clId="{C4A542C7-CC14-4CDE-B322-F8EF264B3357}" dt="2018-10-25T17:12:17.219" v="1740" actId="1076"/>
          <ac:picMkLst>
            <pc:docMk/>
            <pc:sldMk cId="3666506489" sldId="287"/>
            <ac:picMk id="4" creationId="{1058BEC9-5D83-4D1F-AC82-543DA9978B0C}"/>
          </ac:picMkLst>
        </pc:picChg>
      </pc:sldChg>
      <pc:sldChg chg="addSp delSp modSp add modNotesTx">
        <pc:chgData name="Amanda Brunick" userId="ccd582f302badf6f" providerId="LiveId" clId="{C4A542C7-CC14-4CDE-B322-F8EF264B3357}" dt="2018-10-25T17:20:05.117" v="1787" actId="1076"/>
        <pc:sldMkLst>
          <pc:docMk/>
          <pc:sldMk cId="2029975922" sldId="288"/>
        </pc:sldMkLst>
        <pc:picChg chg="add del mod">
          <ac:chgData name="Amanda Brunick" userId="ccd582f302badf6f" providerId="LiveId" clId="{C4A542C7-CC14-4CDE-B322-F8EF264B3357}" dt="2018-10-25T17:19:33.085" v="1783" actId="478"/>
          <ac:picMkLst>
            <pc:docMk/>
            <pc:sldMk cId="2029975922" sldId="288"/>
            <ac:picMk id="2" creationId="{C6F7C981-DA10-4402-8D75-6A657FD0CC2B}"/>
          </ac:picMkLst>
        </pc:picChg>
        <pc:picChg chg="add del mod">
          <ac:chgData name="Amanda Brunick" userId="ccd582f302badf6f" providerId="LiveId" clId="{C4A542C7-CC14-4CDE-B322-F8EF264B3357}" dt="2018-10-25T17:19:34.179" v="1784" actId="478"/>
          <ac:picMkLst>
            <pc:docMk/>
            <pc:sldMk cId="2029975922" sldId="288"/>
            <ac:picMk id="3" creationId="{5AA9371D-85E8-4C14-973D-82C11104259F}"/>
          </ac:picMkLst>
        </pc:picChg>
        <pc:picChg chg="add mod">
          <ac:chgData name="Amanda Brunick" userId="ccd582f302badf6f" providerId="LiveId" clId="{C4A542C7-CC14-4CDE-B322-F8EF264B3357}" dt="2018-10-25T17:20:05.117" v="1787" actId="1076"/>
          <ac:picMkLst>
            <pc:docMk/>
            <pc:sldMk cId="2029975922" sldId="288"/>
            <ac:picMk id="4" creationId="{E3D3A61A-BE04-4268-B6E7-F1D0E69FE1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89C18-F121-44A4-8522-2467CAE19FEE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07262-E1AA-42F2-A299-ACE2EB870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1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ion channel family has two major characteristics – one is anion over cation selectivity and blocking of chloride current by larger ions, such as I- or SCN-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3405-ED15-44AE-9238-E6C9ACAC39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8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The anion permeability sequence of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cAMP</a:t>
            </a:r>
            <a:r>
              <a:rPr lang="en-US" dirty="0" smtClean="0"/>
              <a:t>-regulated currents in wild-type</a:t>
            </a:r>
          </a:p>
          <a:p>
            <a:r>
              <a:rPr lang="en-US" dirty="0" smtClean="0"/>
              <a:t> CFIR and the apical membrane of T84 cells</a:t>
            </a:r>
          </a:p>
          <a:p>
            <a:r>
              <a:rPr lang="en-US" dirty="0" smtClean="0"/>
              <a:t> was Br- &gt; C1- &gt; I- &gt; F- (Fig. 3, A and B,</a:t>
            </a:r>
          </a:p>
          <a:p>
            <a:r>
              <a:rPr lang="en-US" dirty="0" smtClean="0"/>
              <a:t> and Table 1) (19). Site-directed mutation</a:t>
            </a:r>
          </a:p>
          <a:p>
            <a:r>
              <a:rPr lang="en-US" dirty="0" smtClean="0"/>
              <a:t> altered the anion selectivity. When Lys95 or</a:t>
            </a:r>
          </a:p>
          <a:p>
            <a:r>
              <a:rPr lang="en-US" dirty="0" smtClean="0"/>
              <a:t> Lys335 were substituted with amino acids</a:t>
            </a:r>
          </a:p>
          <a:p>
            <a:r>
              <a:rPr lang="en-US" dirty="0" smtClean="0"/>
              <a:t> containing </a:t>
            </a:r>
            <a:r>
              <a:rPr lang="en-US" dirty="0" err="1" smtClean="0"/>
              <a:t>acdic</a:t>
            </a:r>
            <a:r>
              <a:rPr lang="en-US" dirty="0" smtClean="0"/>
              <a:t> side chains, the </a:t>
            </a:r>
            <a:r>
              <a:rPr lang="en-US" dirty="0" err="1" smtClean="0"/>
              <a:t>amon</a:t>
            </a:r>
            <a:r>
              <a:rPr lang="en-US" dirty="0" smtClean="0"/>
              <a:t> per-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meability</a:t>
            </a:r>
            <a:r>
              <a:rPr lang="en-US" dirty="0" smtClean="0"/>
              <a:t> sequence was converted to I- &gt;</a:t>
            </a:r>
          </a:p>
          <a:p>
            <a:r>
              <a:rPr lang="en-US" dirty="0" smtClean="0"/>
              <a:t> Br- &gt; Cl- &gt; F- (Fig. 3, C and D, and</a:t>
            </a:r>
          </a:p>
          <a:p>
            <a:r>
              <a:rPr lang="en-US" dirty="0" smtClean="0"/>
              <a:t> Table 1). When Arg347 and Argl030 were</a:t>
            </a:r>
          </a:p>
          <a:p>
            <a:r>
              <a:rPr lang="en-US" dirty="0" smtClean="0"/>
              <a:t> mutated, the permeability sequence was not</a:t>
            </a:r>
          </a:p>
          <a:p>
            <a:r>
              <a:rPr lang="en-US" dirty="0" smtClean="0"/>
              <a:t> different from that of wild-type CFTR, al-</a:t>
            </a:r>
          </a:p>
          <a:p>
            <a:r>
              <a:rPr lang="en-US" dirty="0" smtClean="0"/>
              <a:t> though the relative permeability of I- to</a:t>
            </a:r>
          </a:p>
          <a:p>
            <a:r>
              <a:rPr lang="en-US" dirty="0" smtClean="0"/>
              <a:t> Cl- increase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07262-E1AA-42F2-A299-ACE2EB8701C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7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views of the </a:t>
            </a:r>
            <a:r>
              <a:rPr lang="en-US" dirty="0" err="1" smtClean="0"/>
              <a:t>StClC</a:t>
            </a:r>
            <a:r>
              <a:rPr lang="en-US" dirty="0" smtClean="0"/>
              <a:t> Cl- channel are shown in Fig. 3. The</a:t>
            </a:r>
          </a:p>
          <a:p>
            <a:r>
              <a:rPr lang="en-US" dirty="0" smtClean="0"/>
              <a:t>channel contains two identical subunits (red and blue), which are</a:t>
            </a:r>
          </a:p>
          <a:p>
            <a:r>
              <a:rPr lang="en-US" dirty="0" smtClean="0"/>
              <a:t>related by a two-fold axis of symmetry perpendicular to the</a:t>
            </a:r>
          </a:p>
          <a:p>
            <a:r>
              <a:rPr lang="en-US" dirty="0" smtClean="0"/>
              <a:t>membrane plane. Viewed along the two-fold axis from outside</a:t>
            </a:r>
          </a:p>
          <a:p>
            <a:r>
              <a:rPr lang="en-US" dirty="0" smtClean="0"/>
              <a:t>the cell, each subunit is triangular (Fig. 3a). The entire channel with</a:t>
            </a:r>
          </a:p>
          <a:p>
            <a:r>
              <a:rPr lang="en-US" dirty="0" smtClean="0"/>
              <a:t>two subunits is shaped like a rhombus, with major and minor diagonals</a:t>
            </a:r>
          </a:p>
          <a:p>
            <a:r>
              <a:rPr lang="en-US" dirty="0" smtClean="0"/>
              <a:t>of 100 and 55A Ê , respectively. In the direction perpendicular</a:t>
            </a:r>
          </a:p>
          <a:p>
            <a:r>
              <a:rPr lang="en-US" dirty="0" smtClean="0"/>
              <a:t>to the membrane plane, the channel is about 65A Ê thick owing to</a:t>
            </a:r>
          </a:p>
          <a:p>
            <a:r>
              <a:rPr lang="en-US" dirty="0" smtClean="0"/>
              <a:t>helical extensions that protrude into the aqueous solution (Fig. 3b).</a:t>
            </a:r>
          </a:p>
          <a:p>
            <a:r>
              <a:rPr lang="en-US" dirty="0" smtClean="0"/>
              <a:t>The contact surface area between subunits is extensive, encompassing</a:t>
            </a:r>
          </a:p>
          <a:p>
            <a:r>
              <a:rPr lang="en-US" dirty="0" smtClean="0"/>
              <a:t>nearly 2,300A Ê 2 within the membrane. Such a large, stable</a:t>
            </a:r>
          </a:p>
          <a:p>
            <a:r>
              <a:rPr lang="en-US" dirty="0" smtClean="0"/>
              <a:t>interface is expected because </a:t>
            </a:r>
            <a:r>
              <a:rPr lang="en-US" dirty="0" err="1" smtClean="0"/>
              <a:t>ClC</a:t>
            </a:r>
            <a:r>
              <a:rPr lang="en-US" dirty="0" smtClean="0"/>
              <a:t> Cl- channels are thought to</a:t>
            </a:r>
          </a:p>
          <a:p>
            <a:r>
              <a:rPr lang="en-US" dirty="0" smtClean="0"/>
              <a:t>exist and function only as dimers. The pore, or ion pathway, is</a:t>
            </a:r>
          </a:p>
          <a:p>
            <a:r>
              <a:rPr lang="en-US" dirty="0" smtClean="0"/>
              <a:t>not formed at the interface between subunits. Rather, each subunit</a:t>
            </a:r>
          </a:p>
          <a:p>
            <a:r>
              <a:rPr lang="en-US" dirty="0" smtClean="0"/>
              <a:t>forms its own independent pore and selectivity ®</a:t>
            </a:r>
            <a:r>
              <a:rPr lang="en-US" dirty="0" err="1" smtClean="0"/>
              <a:t>lter</a:t>
            </a:r>
            <a:r>
              <a:rPr lang="en-US" dirty="0" smtClean="0"/>
              <a:t> (green sphere).</a:t>
            </a:r>
          </a:p>
          <a:p>
            <a:r>
              <a:rPr lang="en-US" dirty="0" smtClean="0"/>
              <a:t>With regard to their pore stoichiometry, </a:t>
            </a:r>
            <a:r>
              <a:rPr lang="en-US" dirty="0" err="1" smtClean="0"/>
              <a:t>ClC</a:t>
            </a:r>
            <a:r>
              <a:rPr lang="en-US" dirty="0" smtClean="0"/>
              <a:t> Cl- channels are like</a:t>
            </a:r>
          </a:p>
          <a:p>
            <a:r>
              <a:rPr lang="en-US" dirty="0" smtClean="0"/>
              <a:t>the porins27, the aquaporins28,29 and bacteriorhodopsin30, not like</a:t>
            </a:r>
          </a:p>
          <a:p>
            <a:r>
              <a:rPr lang="en-US" dirty="0" smtClean="0"/>
              <a:t>the cation channel family to which the K+ channels belong. The</a:t>
            </a:r>
          </a:p>
          <a:p>
            <a:r>
              <a:rPr lang="en-US" dirty="0" smtClean="0"/>
              <a:t>former examples are trimers or tetramers of identical subunits in</a:t>
            </a:r>
          </a:p>
          <a:p>
            <a:r>
              <a:rPr lang="en-US" dirty="0" smtClean="0"/>
              <a:t>which each individual subunit forms an independent pore or active</a:t>
            </a:r>
          </a:p>
          <a:p>
            <a:r>
              <a:rPr lang="en-US" dirty="0" smtClean="0"/>
              <a:t>site. The K+ channels, however, are tetramers in which the pore is</a:t>
            </a:r>
          </a:p>
          <a:p>
            <a:r>
              <a:rPr lang="en-US" dirty="0" smtClean="0"/>
              <a:t>formed by four identical subunits encircling a central ion pathway1.</a:t>
            </a:r>
          </a:p>
          <a:p>
            <a:r>
              <a:rPr lang="en-US" dirty="0" smtClean="0"/>
              <a:t>The structure of the </a:t>
            </a:r>
            <a:r>
              <a:rPr lang="en-US" dirty="0" err="1" smtClean="0"/>
              <a:t>EcClC</a:t>
            </a:r>
            <a:r>
              <a:rPr lang="en-US" dirty="0" smtClean="0"/>
              <a:t> channel is essentially the same as the</a:t>
            </a:r>
          </a:p>
          <a:p>
            <a:r>
              <a:rPr lang="en-US" dirty="0" err="1" smtClean="0"/>
              <a:t>StClC</a:t>
            </a:r>
            <a:r>
              <a:rPr lang="en-US" dirty="0" smtClean="0"/>
              <a:t> channel, except where deviations occur on the surface owing</a:t>
            </a:r>
          </a:p>
          <a:p>
            <a:r>
              <a:rPr lang="en-US" dirty="0" smtClean="0"/>
              <a:t>to crystal contacts. Likewise, deviations from perfect two-fold</a:t>
            </a:r>
          </a:p>
          <a:p>
            <a:r>
              <a:rPr lang="en-US" dirty="0" smtClean="0"/>
              <a:t>symmetry between the subunits within the dimeric channel probably</a:t>
            </a:r>
          </a:p>
          <a:p>
            <a:r>
              <a:rPr lang="en-US" dirty="0" smtClean="0"/>
              <a:t>result from protein contacts within the crystal. For example, the</a:t>
            </a:r>
          </a:p>
          <a:p>
            <a:r>
              <a:rPr lang="en-US" dirty="0" smtClean="0"/>
              <a:t>N terminus from only one of the subunits is visible as an a-helix</a:t>
            </a:r>
          </a:p>
          <a:p>
            <a:r>
              <a:rPr lang="en-US" dirty="0" smtClean="0"/>
              <a:t>near the cytoplasmic surface, whereas in the other subunit the N</a:t>
            </a:r>
          </a:p>
          <a:p>
            <a:r>
              <a:rPr lang="en-US" dirty="0" smtClean="0"/>
              <a:t>terminus is disordered (Fig. 3).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3405-ED15-44AE-9238-E6C9ACAC39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36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5 Structure of the </a:t>
            </a:r>
            <a:r>
              <a:rPr lang="en-US" dirty="0" err="1" smtClean="0"/>
              <a:t>StClC</a:t>
            </a:r>
            <a:r>
              <a:rPr lang="en-US" dirty="0" smtClean="0"/>
              <a:t> selectivity ®</a:t>
            </a:r>
            <a:r>
              <a:rPr lang="en-US" dirty="0" err="1" smtClean="0"/>
              <a:t>lter</a:t>
            </a:r>
            <a:r>
              <a:rPr lang="en-US" dirty="0" smtClean="0"/>
              <a:t>. a, Helix dipoles (end charges) point</a:t>
            </a:r>
          </a:p>
          <a:p>
            <a:r>
              <a:rPr lang="en-US" dirty="0" smtClean="0"/>
              <a:t>towards the selectivity ®</a:t>
            </a:r>
            <a:r>
              <a:rPr lang="en-US" dirty="0" err="1" smtClean="0"/>
              <a:t>lter</a:t>
            </a:r>
            <a:r>
              <a:rPr lang="en-US" dirty="0" smtClean="0"/>
              <a:t>. The a-helices are shown as cylinders with labels</a:t>
            </a:r>
          </a:p>
          <a:p>
            <a:r>
              <a:rPr lang="en-US" dirty="0" smtClean="0"/>
              <a:t>corresponding to Fig. 4a. The amino (positive, blue) and </a:t>
            </a:r>
            <a:r>
              <a:rPr lang="en-US" dirty="0" err="1" smtClean="0"/>
              <a:t>carboxy</a:t>
            </a:r>
            <a:r>
              <a:rPr lang="en-US" dirty="0" smtClean="0"/>
              <a:t> (negative, red) ends of</a:t>
            </a:r>
          </a:p>
          <a:p>
            <a:r>
              <a:rPr lang="en-US" dirty="0" smtClean="0"/>
              <a:t>a-helices D, F and N are shown. The selectivity ®</a:t>
            </a:r>
            <a:r>
              <a:rPr lang="en-US" dirty="0" err="1" smtClean="0"/>
              <a:t>lter</a:t>
            </a:r>
            <a:r>
              <a:rPr lang="en-US" dirty="0" smtClean="0"/>
              <a:t> residues are shown as red cords</a:t>
            </a:r>
          </a:p>
          <a:p>
            <a:r>
              <a:rPr lang="en-US" dirty="0" smtClean="0"/>
              <a:t>surrounding a Cl- ion (red sphere). The view is from 208 below the membrane plane; the</a:t>
            </a:r>
          </a:p>
          <a:p>
            <a:r>
              <a:rPr lang="en-US" dirty="0" smtClean="0"/>
              <a:t>dimer interface is to the right, and the extracellular solution above. Part of a-helix J has</a:t>
            </a:r>
          </a:p>
          <a:p>
            <a:r>
              <a:rPr lang="en-US" dirty="0" smtClean="0"/>
              <a:t>been removed for clarity (grey line). b, Stereo view of electron density in the selectivity</a:t>
            </a:r>
          </a:p>
          <a:p>
            <a:r>
              <a:rPr lang="en-US" dirty="0" smtClean="0"/>
              <a:t>®</a:t>
            </a:r>
            <a:r>
              <a:rPr lang="en-US" dirty="0" err="1" smtClean="0"/>
              <a:t>lter</a:t>
            </a:r>
            <a:r>
              <a:rPr lang="en-US" dirty="0" smtClean="0"/>
              <a:t>. A 2Fo - Fc Cl- omit map (</a:t>
            </a:r>
            <a:r>
              <a:rPr lang="en-US" dirty="0" err="1" smtClean="0"/>
              <a:t>StClC</a:t>
            </a:r>
            <a:r>
              <a:rPr lang="en-US" dirty="0" smtClean="0"/>
              <a:t> P21 crystal form, 3.0AÊ resolution, 1s contour, cyan)</a:t>
            </a:r>
          </a:p>
          <a:p>
            <a:r>
              <a:rPr lang="en-US" dirty="0" smtClean="0"/>
              <a:t>is superimposed on a stick model of residues selected within a 5AÊ radius of the Cl- ion. An</a:t>
            </a:r>
          </a:p>
          <a:p>
            <a:r>
              <a:rPr lang="en-US" dirty="0" err="1" smtClean="0"/>
              <a:t>FBr</a:t>
            </a:r>
            <a:r>
              <a:rPr lang="en-US" dirty="0" smtClean="0"/>
              <a:t> - </a:t>
            </a:r>
            <a:r>
              <a:rPr lang="en-US" dirty="0" err="1" smtClean="0"/>
              <a:t>FCl</a:t>
            </a:r>
            <a:r>
              <a:rPr lang="en-US" dirty="0" smtClean="0"/>
              <a:t> difference Fourier map (</a:t>
            </a:r>
            <a:r>
              <a:rPr lang="en-US" dirty="0" err="1" smtClean="0"/>
              <a:t>StClC</a:t>
            </a:r>
            <a:r>
              <a:rPr lang="en-US" dirty="0" smtClean="0"/>
              <a:t> C2 crystal form, 4.5AÊ resolution, 5s contour, red)</a:t>
            </a:r>
          </a:p>
          <a:p>
            <a:r>
              <a:rPr lang="en-US" dirty="0" smtClean="0"/>
              <a:t>is shown transformed to the corresponding position in the P21 unit cell. c, Stereo view of</a:t>
            </a:r>
          </a:p>
          <a:p>
            <a:r>
              <a:rPr lang="en-US" dirty="0" smtClean="0"/>
              <a:t>the Cl- ion-binding site. Distances (,3.6AÊ ) to the Cl- ion (red sphere) are shown for polar</a:t>
            </a:r>
          </a:p>
          <a:p>
            <a:r>
              <a:rPr lang="en-US" dirty="0" smtClean="0"/>
              <a:t>(white dashed lines) and hydrophobic (green dashed lines) contacts. A hydrogen bond</a:t>
            </a:r>
          </a:p>
          <a:p>
            <a:r>
              <a:rPr lang="en-US" dirty="0" smtClean="0"/>
              <a:t>between </a:t>
            </a:r>
            <a:r>
              <a:rPr lang="en-US" dirty="0" err="1" smtClean="0"/>
              <a:t>Ser</a:t>
            </a:r>
            <a:r>
              <a:rPr lang="en-US" dirty="0" smtClean="0"/>
              <a:t> 107 and the amide nitrogen of Ile 109 is shown (white dashed line)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3405-ED15-44AE-9238-E6C9ACAC39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79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architectures for ion-channel proteins. a, The antiparallel architecture of</a:t>
            </a:r>
          </a:p>
          <a:p>
            <a:r>
              <a:rPr lang="en-US" dirty="0" err="1" smtClean="0"/>
              <a:t>ClC</a:t>
            </a:r>
            <a:r>
              <a:rPr lang="en-US" dirty="0" smtClean="0"/>
              <a:t> Cl- channels contains structurally similar halves with opposite orientations in the</a:t>
            </a:r>
          </a:p>
          <a:p>
            <a:r>
              <a:rPr lang="en-US" dirty="0" smtClean="0"/>
              <a:t>membrane (arrows). This architecture permits like ends (same dipole sense) of a-helices</a:t>
            </a:r>
          </a:p>
          <a:p>
            <a:r>
              <a:rPr lang="en-US" dirty="0" smtClean="0"/>
              <a:t>to point at the membrane </a:t>
            </a:r>
            <a:r>
              <a:rPr lang="en-US" dirty="0" err="1" smtClean="0"/>
              <a:t>centre</a:t>
            </a:r>
            <a:r>
              <a:rPr lang="en-US" dirty="0" smtClean="0"/>
              <a:t> from opposite sides of the membrane (1808 separation).</a:t>
            </a:r>
          </a:p>
          <a:p>
            <a:r>
              <a:rPr lang="en-US" dirty="0" smtClean="0"/>
              <a:t>b, The parallel or barrel stave architecture of K+ channels contains structurally similar or</a:t>
            </a:r>
          </a:p>
          <a:p>
            <a:r>
              <a:rPr lang="en-US" dirty="0" smtClean="0"/>
              <a:t>identical subunits with the same membrane orientation (arrows). Helices point at the</a:t>
            </a:r>
          </a:p>
          <a:p>
            <a:r>
              <a:rPr lang="en-US" dirty="0" smtClean="0"/>
              <a:t>membrane </a:t>
            </a:r>
            <a:r>
              <a:rPr lang="en-US" dirty="0" err="1" smtClean="0"/>
              <a:t>centre</a:t>
            </a:r>
            <a:r>
              <a:rPr lang="en-US" dirty="0" smtClean="0"/>
              <a:t> from the same side of the membrane. Helices are depicted as dipoles</a:t>
            </a:r>
          </a:p>
          <a:p>
            <a:r>
              <a:rPr lang="en-US" dirty="0" smtClean="0"/>
              <a:t>with blue (positive) and red (negative) ends.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3405-ED15-44AE-9238-E6C9ACAC39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4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Concatamer</a:t>
            </a:r>
            <a:r>
              <a:rPr lang="en-US" dirty="0"/>
              <a:t> normalized IV</a:t>
            </a:r>
          </a:p>
          <a:p>
            <a:r>
              <a:rPr lang="en-US" dirty="0"/>
              <a:t>Slow activation upon hyperpolarization and maintains conductance at positive potentials</a:t>
            </a:r>
          </a:p>
          <a:p>
            <a:r>
              <a:rPr lang="en-US" dirty="0"/>
              <a:t>ClC1 homodimers exhibit a strongly rectifying IV relationship and ClC2 isn’t active at positive voltages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07262-E1AA-42F2-A299-ACE2EB8701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b?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07262-E1AA-42F2-A299-ACE2EB8701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63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traces in A are used to calculate the relative open probability of the fast gate of ClC-1</a:t>
            </a:r>
          </a:p>
          <a:p>
            <a:r>
              <a:rPr lang="en-US" dirty="0"/>
              <a:t>Dashed lines represent normal ClC1 homodimer</a:t>
            </a:r>
          </a:p>
          <a:p>
            <a:r>
              <a:rPr lang="en-US" dirty="0"/>
              <a:t>Right: protocols used to calculate open prob of the slow gate and deactivation time constants of fast gate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07262-E1AA-42F2-A299-ACE2EB8701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4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6: to calculate relative open prob  of the fast and slow gates</a:t>
            </a:r>
          </a:p>
          <a:p>
            <a:r>
              <a:rPr lang="en-US" dirty="0"/>
              <a:t>A: protocols used to calculate these (upper panel: </a:t>
            </a:r>
          </a:p>
          <a:p>
            <a:r>
              <a:rPr lang="en-US" dirty="0"/>
              <a:t>Remove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07262-E1AA-42F2-A299-ACE2EB8701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0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7: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07262-E1AA-42F2-A299-ACE2EB8701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9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CC1420-2755-47DB-B89A-6F69090A8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9BC2FBE-31D2-4EA3-A94B-D9625919E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BF968D-5BF8-4F86-99C1-12FAC092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E5A118-AC54-4F74-A061-F9DB104E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F463D5-F4E0-46D1-9836-D7406A8C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2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E9B6CF-94B8-4859-AFBC-558FFA2F8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D3BC7F-185E-485E-BDBF-F97A394C7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706ED9-5C48-4067-A060-EC0B4428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E8B859-8DA3-4A36-B2CC-4AA8FF9A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E12537-649E-4BDB-A6A0-3D0535CD9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8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49CE7E2-F866-4B36-BDBF-437A40A7E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7B0BB2-EC2A-4E3A-9BC0-9758F4BE9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E26146-7433-47BC-B1E7-0D9D1B47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C1DF17-C96A-4DA2-A6D3-0E1BD85A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2614A7-F625-4287-8A3C-156C7BA5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9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CF4E2-E379-43CA-9D7F-78F10A7E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AEA349-C4FE-47BF-991E-163C82AA6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68557-9CC5-4936-AFBA-57081CA9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EA5D86-5B77-4689-8097-26E5A1C3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A5A39A-3583-464F-A53E-944731EA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7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F37FCE-9315-4272-8726-89CFE7974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905622-6F86-4135-B4B1-77009EF93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4C87A7-4AA6-4300-8EF3-6FE7479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9E62D5-C678-4032-801F-9E68A208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0A21C8-80EA-4338-81FE-EE032463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4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72FD31-1E41-44A7-A8CC-D7C6CB75A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57B6D6-155A-45C7-803A-1886FE796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D7ACA8-628D-4D2C-A7CB-21B399E19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CE5B97-64FE-4661-A404-B47947D7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282BE1-108E-4DD5-B4A1-5F4FA2A0D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74E76A-C22D-450C-BF10-3603C156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728ECF-28A2-42B6-A9BE-7D1C007E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29508D-1F91-4F7E-AD61-3ECC8035E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1CB41C-A33E-4389-80BD-284CFEA39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82F1712-91B3-447B-92AD-94DF4DEBE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B800E2B-F573-4E20-AB7D-145940524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E2DC6A6-51D2-4366-B6C8-ABAE7127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702E2B-C8C6-4DC9-866C-2EEA3A30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5D1BFA2-F7C5-4062-945C-29068654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33EEE8-8ADF-4D49-AB71-F2A47EF7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6533BAC-B98C-4B8E-A205-733D42C8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03702B0-D51C-400F-B8E5-E8B136F0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AF41516-6C2A-4EFC-946B-2B5C092C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3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3AB82B2-2A20-4729-A763-5C32A5644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4A20AB3-23E7-4CB1-B319-092099A11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CA27E7-0923-4656-ACC9-73AE95D4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0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6328E0-4D07-4AB7-864D-89A96B36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F90905-BCF0-4896-BE72-5A0C704F5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56D01D-47B5-4B47-A8C3-D625EA869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FD6293-8D34-4C25-B7E2-C2123BDB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FC98C2-08F3-498F-8982-C220FFA39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3B51D1-9B31-4F95-80B4-8DA9858A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6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6FBA5E-BE16-425E-B5C9-94D8AC77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C8EC14F-58C1-4CBF-8863-1E38AC8A9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7FC698-F314-4B55-9174-2A9765593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A031AD-AD0B-4869-9119-5CFC6284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E38E2C-D271-4E2A-A2CF-8A41962FE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E8096B-A1A2-4BEA-8201-06F3FF10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B2CE22-A28D-46F6-96AA-48737778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A39038-7050-42C4-9202-66B2A3B97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7B7E45-948B-4A2A-89D4-0A69FAE53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1DF5E-7FCB-49DD-841A-CBF6A99B95E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A51C41-7B56-4371-88E6-75EF48BE8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91A5C7-6DE5-4BC2-A686-96A75F850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F1BF6-7E34-4B86-BEC3-28F10FC8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7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JF0Jys5ITc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53C8FF-1B2B-482C-A24C-2BB694E4C2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Cl- </a:t>
            </a:r>
            <a:r>
              <a:rPr lang="en-US" dirty="0" smtClean="0"/>
              <a:t>Ion </a:t>
            </a:r>
            <a:r>
              <a:rPr lang="en-US" dirty="0"/>
              <a:t>C</a:t>
            </a:r>
            <a:r>
              <a:rPr lang="en-US" dirty="0" smtClean="0"/>
              <a:t>hannels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E4BDA53-B48E-4F5B-B9A3-ABFE5A82B1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Rodney Dangerfield of the Ion Channel Field </a:t>
            </a:r>
          </a:p>
          <a:p>
            <a:r>
              <a:rPr lang="en-US" dirty="0" smtClean="0"/>
              <a:t>(They get no respect)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9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533400"/>
            <a:ext cx="5892800" cy="5764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832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CLC Family of Chloride Ion Channels are “Double-</a:t>
            </a:r>
            <a:r>
              <a:rPr lang="en-US" dirty="0" err="1" smtClean="0"/>
              <a:t>Barrelled</a:t>
            </a:r>
            <a:r>
              <a:rPr lang="en-US" dirty="0" smtClean="0"/>
              <a:t>” with Two Open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43000"/>
            <a:ext cx="1184054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1872" y="5524500"/>
            <a:ext cx="3934929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600" y="76200"/>
            <a:ext cx="280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Structure of the CLC Dimer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6001" y="6019801"/>
            <a:ext cx="7818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CLC channels are like </a:t>
            </a:r>
            <a:r>
              <a:rPr lang="en-US" dirty="0" err="1" smtClean="0">
                <a:solidFill>
                  <a:srgbClr val="FF0000"/>
                </a:solidFill>
              </a:rPr>
              <a:t>porins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aquaporins</a:t>
            </a:r>
            <a:r>
              <a:rPr lang="en-US" dirty="0" smtClean="0">
                <a:solidFill>
                  <a:srgbClr val="FF0000"/>
                </a:solidFill>
              </a:rPr>
              <a:t> and bacteriorhodopsin in structure more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han cation channel family that K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 belong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914400"/>
            <a:ext cx="1200799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273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Helices of the CLC Channel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4295776"/>
            <a:ext cx="644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Blue colored helices expected to create electrostatically conducive </a:t>
            </a: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nvironment for anion binding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7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321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Structure of the Selectivity Filter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1"/>
            <a:ext cx="11176000" cy="608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2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9" y="792610"/>
            <a:ext cx="7385879" cy="598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0"/>
            <a:ext cx="377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Architectures for Ion-Channel Proteins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AE0686C-F1EA-4C9F-8556-96A018CD6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49" y="1565280"/>
            <a:ext cx="10020301" cy="21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5596B87-A77F-4A63-BD43-8F4C7896D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631" y="530423"/>
            <a:ext cx="6978321" cy="45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3B1836-DB75-41A1-BF7E-B22C9575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832265"/>
            <a:ext cx="5243821" cy="3193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268485-2699-4925-A7E5-34507CB5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32265"/>
            <a:ext cx="4261817" cy="319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248B827-B4D3-464F-A736-CF2577FD3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79" y="2296299"/>
            <a:ext cx="10108642" cy="2265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9962F7-39E8-4B32-B0DE-D1E2BA6D508E}"/>
              </a:ext>
            </a:extLst>
          </p:cNvPr>
          <p:cNvSpPr txBox="1"/>
          <p:nvPr/>
        </p:nvSpPr>
        <p:spPr>
          <a:xfrm>
            <a:off x="5747657" y="4266503"/>
            <a:ext cx="522515" cy="590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7E7BD-3DD3-4C9C-B5C8-52210040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317" y="567027"/>
            <a:ext cx="7911366" cy="5723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2238" y="482084"/>
            <a:ext cx="10953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B868E-B6B0-4691-AB87-5413A9110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</a:t>
            </a:r>
            <a:r>
              <a:rPr lang="en-US" dirty="0" smtClean="0"/>
              <a:t>history Cl</a:t>
            </a:r>
            <a:r>
              <a:rPr lang="en-US" baseline="30000" dirty="0" smtClean="0"/>
              <a:t>-</a:t>
            </a:r>
            <a:r>
              <a:rPr lang="en-US" dirty="0" smtClean="0"/>
              <a:t> Study and Interest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5E6DB0-AE0D-4FFD-9B4F-53D3D0408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Cl- channels were mostly ignored until the ‘</a:t>
            </a:r>
            <a:r>
              <a:rPr lang="en-US" dirty="0"/>
              <a:t>90s because </a:t>
            </a:r>
            <a:r>
              <a:rPr lang="en-US" dirty="0" smtClean="0"/>
              <a:t>it </a:t>
            </a:r>
            <a:r>
              <a:rPr lang="en-US" dirty="0"/>
              <a:t>was thought that Cl− was usually in electrochemical </a:t>
            </a:r>
            <a:r>
              <a:rPr lang="en-US" dirty="0" smtClean="0"/>
              <a:t>equilibrium across </a:t>
            </a:r>
            <a:r>
              <a:rPr lang="en-US" dirty="0"/>
              <a:t>cell </a:t>
            </a:r>
            <a:r>
              <a:rPr lang="en-US" dirty="0" smtClean="0"/>
              <a:t>membranes</a:t>
            </a:r>
          </a:p>
          <a:p>
            <a:r>
              <a:rPr lang="en-US" dirty="0"/>
              <a:t>This </a:t>
            </a:r>
            <a:r>
              <a:rPr lang="en-US" dirty="0" err="1"/>
              <a:t>mis</a:t>
            </a:r>
            <a:r>
              <a:rPr lang="en-US" dirty="0"/>
              <a:t>-impression occurred because many early studies on Cl</a:t>
            </a:r>
            <a:r>
              <a:rPr lang="en-US" dirty="0" smtClean="0"/>
              <a:t>−were </a:t>
            </a:r>
            <a:r>
              <a:rPr lang="en-US" dirty="0"/>
              <a:t>performed on skeletal muscle and erythrocytes where resting Cl− permeability is </a:t>
            </a:r>
            <a:r>
              <a:rPr lang="en-US" dirty="0" smtClean="0"/>
              <a:t>very high </a:t>
            </a:r>
            <a:r>
              <a:rPr lang="en-US" dirty="0"/>
              <a:t>so that even if there is active Cl− transport present, Cl− is in electrochemical </a:t>
            </a:r>
            <a:r>
              <a:rPr lang="en-US" dirty="0" smtClean="0"/>
              <a:t>equilibrium</a:t>
            </a:r>
          </a:p>
          <a:p>
            <a:r>
              <a:rPr lang="en-US" dirty="0"/>
              <a:t>In the 10-year interim between 1992 and 2001, Cl</a:t>
            </a:r>
            <a:r>
              <a:rPr lang="en-US" dirty="0" smtClean="0"/>
              <a:t>−channels </a:t>
            </a:r>
            <a:r>
              <a:rPr lang="en-US" dirty="0"/>
              <a:t>had begun to acquire some respectability, largely because two Cl− channels </a:t>
            </a:r>
            <a:r>
              <a:rPr lang="en-US" dirty="0" smtClean="0"/>
              <a:t>linked to </a:t>
            </a:r>
            <a:r>
              <a:rPr lang="en-US" dirty="0"/>
              <a:t>human disease, CFTR and ClC-1, were cloned</a:t>
            </a:r>
          </a:p>
        </p:txBody>
      </p:sp>
    </p:spTree>
    <p:extLst>
      <p:ext uri="{BB962C8B-B14F-4D97-AF65-F5344CB8AC3E}">
        <p14:creationId xmlns:p14="http://schemas.microsoft.com/office/powerpoint/2010/main" val="17336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7C03518-EFD2-4FE1-A6DA-BCB6C124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380" y="1013832"/>
            <a:ext cx="7727182" cy="1159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00C5FE-B820-4CAE-924B-3876F307C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042" y="2673353"/>
            <a:ext cx="7797520" cy="1083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9B4CA1-F63B-412C-AD7E-FAB29FD9C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380" y="4251979"/>
            <a:ext cx="7727182" cy="1254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F5D661-4198-4DFC-9E40-87C9A1C446D7}"/>
              </a:ext>
            </a:extLst>
          </p:cNvPr>
          <p:cNvSpPr txBox="1"/>
          <p:nvPr/>
        </p:nvSpPr>
        <p:spPr>
          <a:xfrm>
            <a:off x="1410119" y="2022761"/>
            <a:ext cx="2210638" cy="41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D6E530D-756B-4A62-B555-648B5D663578}"/>
              </a:ext>
            </a:extLst>
          </p:cNvPr>
          <p:cNvSpPr txBox="1"/>
          <p:nvPr/>
        </p:nvSpPr>
        <p:spPr>
          <a:xfrm>
            <a:off x="4990681" y="2055949"/>
            <a:ext cx="2210638" cy="41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4EEDCB-931E-4D77-93B9-6E7E82254FC4}"/>
              </a:ext>
            </a:extLst>
          </p:cNvPr>
          <p:cNvSpPr txBox="1"/>
          <p:nvPr/>
        </p:nvSpPr>
        <p:spPr>
          <a:xfrm>
            <a:off x="984738" y="5300343"/>
            <a:ext cx="2210638" cy="41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8E4F36B-20C9-4C28-AB3B-67BBF5142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756" y="362742"/>
            <a:ext cx="6345534" cy="2007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75DC99F-C099-488B-A01D-52F54B2B4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369" y="2297947"/>
            <a:ext cx="6425921" cy="2063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79A19F-C688-4CA1-B5E6-83AB478FB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55" y="4360985"/>
            <a:ext cx="6345533" cy="2146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8597AA-E745-4516-88CC-BCFE34493A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5" t="18632"/>
          <a:stretch/>
        </p:blipFill>
        <p:spPr>
          <a:xfrm>
            <a:off x="582073" y="5124802"/>
            <a:ext cx="1932319" cy="309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881E048-434E-40D5-B84B-5E3B454F6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33" y="2978115"/>
            <a:ext cx="1828800" cy="309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CE81DFC-11EA-4B37-8B4D-482AA6AD6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63" y="1211911"/>
            <a:ext cx="2304740" cy="30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5AC541-7B6C-4A04-8FF9-012ECD3F5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004" y="890711"/>
            <a:ext cx="4941992" cy="5076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4A3956-18C1-42B0-BA1D-BBBA4ED49A4C}"/>
              </a:ext>
            </a:extLst>
          </p:cNvPr>
          <p:cNvSpPr txBox="1"/>
          <p:nvPr/>
        </p:nvSpPr>
        <p:spPr>
          <a:xfrm>
            <a:off x="4688866" y="6102317"/>
            <a:ext cx="28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Application of 9-AC</a:t>
            </a:r>
          </a:p>
        </p:txBody>
      </p:sp>
    </p:spTree>
    <p:extLst>
      <p:ext uri="{BB962C8B-B14F-4D97-AF65-F5344CB8AC3E}">
        <p14:creationId xmlns:p14="http://schemas.microsoft.com/office/powerpoint/2010/main" val="16615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35BC30F-753F-4DFF-B1A3-30833172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152" y="550146"/>
            <a:ext cx="4240841" cy="5757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324D3E-1D18-4666-85E6-57B545DB2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008" y="550146"/>
            <a:ext cx="4092773" cy="5757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CCA27F-2C18-4822-8AD1-26224F552B7A}"/>
              </a:ext>
            </a:extLst>
          </p:cNvPr>
          <p:cNvSpPr txBox="1"/>
          <p:nvPr/>
        </p:nvSpPr>
        <p:spPr>
          <a:xfrm>
            <a:off x="8608626" y="293745"/>
            <a:ext cx="1686665" cy="416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2411F4-5CBE-4130-97ED-2F295B9B385F}"/>
              </a:ext>
            </a:extLst>
          </p:cNvPr>
          <p:cNvSpPr txBox="1"/>
          <p:nvPr/>
        </p:nvSpPr>
        <p:spPr>
          <a:xfrm>
            <a:off x="161876" y="6099386"/>
            <a:ext cx="1686665" cy="416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DB83A3-A76B-461C-B478-55E7A253A12C}"/>
              </a:ext>
            </a:extLst>
          </p:cNvPr>
          <p:cNvSpPr txBox="1"/>
          <p:nvPr/>
        </p:nvSpPr>
        <p:spPr>
          <a:xfrm>
            <a:off x="2171066" y="6242840"/>
            <a:ext cx="295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 gate of ClC-1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DC742E-C328-44BE-AEA0-1B98C23589A7}"/>
              </a:ext>
            </a:extLst>
          </p:cNvPr>
          <p:cNvSpPr txBox="1"/>
          <p:nvPr/>
        </p:nvSpPr>
        <p:spPr>
          <a:xfrm>
            <a:off x="7661060" y="6307850"/>
            <a:ext cx="295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Slow gate of ClC-1 </a:t>
            </a:r>
          </a:p>
        </p:txBody>
      </p:sp>
    </p:spTree>
    <p:extLst>
      <p:ext uri="{BB962C8B-B14F-4D97-AF65-F5344CB8AC3E}">
        <p14:creationId xmlns:p14="http://schemas.microsoft.com/office/powerpoint/2010/main" val="24791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59C204-0C2E-4206-8F2D-BC0A1CC07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11" y="1454037"/>
            <a:ext cx="4410914" cy="3778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58BEC9-5D83-4D1F-AC82-543DA9978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377" y="1539666"/>
            <a:ext cx="4652611" cy="3778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11E4D29-E059-41C2-B531-49767851E210}"/>
              </a:ext>
            </a:extLst>
          </p:cNvPr>
          <p:cNvSpPr txBox="1"/>
          <p:nvPr/>
        </p:nvSpPr>
        <p:spPr>
          <a:xfrm>
            <a:off x="5203273" y="2533610"/>
            <a:ext cx="71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F20FB3-413C-45C3-B883-42F8341E1F8F}"/>
              </a:ext>
            </a:extLst>
          </p:cNvPr>
          <p:cNvSpPr txBox="1"/>
          <p:nvPr/>
        </p:nvSpPr>
        <p:spPr>
          <a:xfrm>
            <a:off x="5203273" y="4074848"/>
            <a:ext cx="813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Slow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B86C6E-228A-43C7-BA15-FCBA2612BC20}"/>
              </a:ext>
            </a:extLst>
          </p:cNvPr>
          <p:cNvSpPr txBox="1"/>
          <p:nvPr/>
        </p:nvSpPr>
        <p:spPr>
          <a:xfrm>
            <a:off x="8884562" y="1401271"/>
            <a:ext cx="17423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25FD4FB-A991-4F73-B6E4-664F9D103F6C}"/>
              </a:ext>
            </a:extLst>
          </p:cNvPr>
          <p:cNvSpPr txBox="1"/>
          <p:nvPr/>
        </p:nvSpPr>
        <p:spPr>
          <a:xfrm>
            <a:off x="5411956" y="690597"/>
            <a:ext cx="1368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ClC-2</a:t>
            </a:r>
          </a:p>
        </p:txBody>
      </p:sp>
    </p:spTree>
    <p:extLst>
      <p:ext uri="{BB962C8B-B14F-4D97-AF65-F5344CB8AC3E}">
        <p14:creationId xmlns:p14="http://schemas.microsoft.com/office/powerpoint/2010/main" val="36665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D3A61A-BE04-4268-B6E7-F1D0E69F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582" y="489976"/>
            <a:ext cx="5012153" cy="491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7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3787C9-BFEC-43FD-A28A-83E0C318D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12" y="1646155"/>
            <a:ext cx="8105775" cy="35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5E72FD-4F83-4A71-AC6B-3AFF0E407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948890"/>
            <a:ext cx="10982325" cy="27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599107-F049-4B66-98D3-74C4B6CAA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950093"/>
            <a:ext cx="11029950" cy="314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5743DB-870A-479B-9D26-1CE3D4955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3014"/>
            <a:ext cx="12192000" cy="275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Cystic Fibrosis </a:t>
            </a:r>
            <a:r>
              <a:rPr lang="en-US" dirty="0"/>
              <a:t>- Although the first indication that cystic fibrosis </a:t>
            </a:r>
            <a:r>
              <a:rPr lang="en-US" dirty="0" smtClean="0"/>
              <a:t>was </a:t>
            </a:r>
            <a:r>
              <a:rPr lang="en-US" dirty="0"/>
              <a:t>an electrolyte disturbance was </a:t>
            </a:r>
            <a:r>
              <a:rPr lang="en-US" dirty="0" smtClean="0"/>
              <a:t>the discovery </a:t>
            </a:r>
            <a:r>
              <a:rPr lang="en-US" dirty="0"/>
              <a:t>in 1953 </a:t>
            </a:r>
            <a:r>
              <a:rPr lang="en-US" dirty="0" smtClean="0"/>
              <a:t>that the sweat </a:t>
            </a:r>
            <a:r>
              <a:rPr lang="en-US" dirty="0"/>
              <a:t>of CF patients was unusually </a:t>
            </a:r>
            <a:r>
              <a:rPr lang="en-US" dirty="0" smtClean="0"/>
              <a:t>salty, it </a:t>
            </a:r>
            <a:r>
              <a:rPr lang="en-US" dirty="0"/>
              <a:t>was nearly 30 </a:t>
            </a:r>
            <a:r>
              <a:rPr lang="en-US" dirty="0" smtClean="0"/>
              <a:t>years before </a:t>
            </a:r>
            <a:r>
              <a:rPr lang="en-US" dirty="0"/>
              <a:t>it was proposed that the disease was caused by a defect in Cl− transport </a:t>
            </a:r>
            <a:r>
              <a:rPr lang="en-US" dirty="0" smtClean="0"/>
              <a:t>years </a:t>
            </a:r>
            <a:r>
              <a:rPr lang="en-US" dirty="0"/>
              <a:t>before it was shown to be a Cl− </a:t>
            </a:r>
            <a:r>
              <a:rPr lang="en-US" dirty="0" err="1" smtClean="0"/>
              <a:t>channelopathy</a:t>
            </a:r>
            <a:r>
              <a:rPr lang="en-US" dirty="0" smtClean="0"/>
              <a:t> (CFTR gene)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AA6B868E-B6B0-4691-AB87-5413A911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Brief </a:t>
            </a:r>
            <a:r>
              <a:rPr lang="en-US" dirty="0" smtClean="0"/>
              <a:t>history Cl</a:t>
            </a:r>
            <a:r>
              <a:rPr lang="en-US" baseline="30000" dirty="0" smtClean="0"/>
              <a:t>-</a:t>
            </a:r>
            <a:r>
              <a:rPr lang="en-US" dirty="0" smtClean="0"/>
              <a:t> Study and Interest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8" t="28264" r="16875" b="27986"/>
          <a:stretch/>
        </p:blipFill>
        <p:spPr bwMode="auto">
          <a:xfrm>
            <a:off x="8306631" y="3814764"/>
            <a:ext cx="3475793" cy="288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67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0A9B31-D95F-4B18-9DCB-DE783290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083" y="678258"/>
            <a:ext cx="6756242" cy="5665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C804A8-59A0-46B7-87F8-04A26D45DF40}"/>
              </a:ext>
            </a:extLst>
          </p:cNvPr>
          <p:cNvSpPr txBox="1"/>
          <p:nvPr/>
        </p:nvSpPr>
        <p:spPr>
          <a:xfrm>
            <a:off x="2321083" y="6000749"/>
            <a:ext cx="3241517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D2B759-DE7E-4962-A9F9-309F30B75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678" y="1790811"/>
            <a:ext cx="7436644" cy="3276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1761ACD-FA08-4444-B10B-962B85FBCA87}"/>
              </a:ext>
            </a:extLst>
          </p:cNvPr>
          <p:cNvSpPr txBox="1"/>
          <p:nvPr/>
        </p:nvSpPr>
        <p:spPr>
          <a:xfrm>
            <a:off x="7677150" y="1333500"/>
            <a:ext cx="1609725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2CA28D-630A-454A-8DFF-2B0EAE0274B5}"/>
              </a:ext>
            </a:extLst>
          </p:cNvPr>
          <p:cNvSpPr txBox="1"/>
          <p:nvPr/>
        </p:nvSpPr>
        <p:spPr>
          <a:xfrm>
            <a:off x="2514600" y="4686298"/>
            <a:ext cx="3162300" cy="9334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9A3603D-9FBB-4DD0-8153-E567E6A5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1441342"/>
            <a:ext cx="9305925" cy="3498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BA9C7A-4C9F-4D6C-AC69-2EBCBD501BD1}"/>
              </a:ext>
            </a:extLst>
          </p:cNvPr>
          <p:cNvSpPr txBox="1"/>
          <p:nvPr/>
        </p:nvSpPr>
        <p:spPr>
          <a:xfrm>
            <a:off x="1066800" y="1188930"/>
            <a:ext cx="5314950" cy="11239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5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77C26C-0F9C-4338-B5B5-E70CAE8EC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506250"/>
            <a:ext cx="8248650" cy="58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932436-1A82-41E4-8BBC-8C87F88AB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494" y="0"/>
            <a:ext cx="9063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2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F77878-2098-4969-AFCF-7F4F9D627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770"/>
            <a:ext cx="12192000" cy="320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6FE44C0-D0DB-481E-8A92-14940C7B0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60" y="707407"/>
            <a:ext cx="8979880" cy="59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9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t="27014" r="26601" b="40625"/>
          <a:stretch/>
        </p:blipFill>
        <p:spPr bwMode="auto">
          <a:xfrm>
            <a:off x="2871786" y="1457325"/>
            <a:ext cx="6412570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7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8099" y="-11668"/>
            <a:ext cx="308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CFTR is a Chloride Ion Channel 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10" y="1152525"/>
            <a:ext cx="7093009" cy="398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901" y="1571047"/>
            <a:ext cx="5355099" cy="315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1112" y="5128056"/>
            <a:ext cx="83200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Our data indicate that CFTR is a </a:t>
            </a:r>
            <a:r>
              <a:rPr lang="en-US" dirty="0" err="1" smtClean="0">
                <a:solidFill>
                  <a:srgbClr val="FF0000"/>
                </a:solidFill>
              </a:rPr>
              <a:t>cAMP</a:t>
            </a:r>
            <a:r>
              <a:rPr lang="en-US" dirty="0" smtClean="0">
                <a:solidFill>
                  <a:srgbClr val="FF0000"/>
                </a:solidFill>
              </a:rPr>
              <a:t>-regulated </a:t>
            </a:r>
            <a:r>
              <a:rPr lang="en-US" dirty="0">
                <a:solidFill>
                  <a:srgbClr val="FF0000"/>
                </a:solidFill>
              </a:rPr>
              <a:t>C1- channel. The finding </a:t>
            </a:r>
            <a:r>
              <a:rPr lang="en-US" dirty="0" smtClean="0">
                <a:solidFill>
                  <a:srgbClr val="FF0000"/>
                </a:solidFill>
              </a:rPr>
              <a:t>that apical </a:t>
            </a:r>
            <a:r>
              <a:rPr lang="en-US" dirty="0">
                <a:solidFill>
                  <a:srgbClr val="FF0000"/>
                </a:solidFill>
              </a:rPr>
              <a:t>membrane C1- channels and </a:t>
            </a:r>
            <a:r>
              <a:rPr lang="en-US" dirty="0" smtClean="0">
                <a:solidFill>
                  <a:srgbClr val="FF0000"/>
                </a:solidFill>
              </a:rPr>
              <a:t>C1- channels </a:t>
            </a:r>
            <a:r>
              <a:rPr lang="en-US" dirty="0">
                <a:solidFill>
                  <a:srgbClr val="FF0000"/>
                </a:solidFill>
              </a:rPr>
              <a:t>induced by recombinant </a:t>
            </a:r>
            <a:r>
              <a:rPr lang="en-US" dirty="0" smtClean="0">
                <a:solidFill>
                  <a:srgbClr val="FF0000"/>
                </a:solidFill>
              </a:rPr>
              <a:t>CFTR share </a:t>
            </a:r>
            <a:r>
              <a:rPr lang="en-US" dirty="0">
                <a:solidFill>
                  <a:srgbClr val="FF0000"/>
                </a:solidFill>
              </a:rPr>
              <a:t>several properties is consistent </a:t>
            </a:r>
            <a:r>
              <a:rPr lang="en-US" dirty="0" smtClean="0">
                <a:solidFill>
                  <a:srgbClr val="FF0000"/>
                </a:solidFill>
              </a:rPr>
              <a:t>with </a:t>
            </a:r>
            <a:r>
              <a:rPr lang="en-US" dirty="0">
                <a:solidFill>
                  <a:srgbClr val="FF0000"/>
                </a:solidFill>
              </a:rPr>
              <a:t>that conclusion (25). The fact that </a:t>
            </a:r>
            <a:r>
              <a:rPr lang="en-US" dirty="0" smtClean="0">
                <a:solidFill>
                  <a:srgbClr val="FF0000"/>
                </a:solidFill>
              </a:rPr>
              <a:t>specific mutations </a:t>
            </a:r>
            <a:r>
              <a:rPr lang="en-US" dirty="0">
                <a:solidFill>
                  <a:srgbClr val="FF0000"/>
                </a:solidFill>
              </a:rPr>
              <a:t>in the membrane spanning </a:t>
            </a:r>
            <a:r>
              <a:rPr lang="en-US" dirty="0" smtClean="0">
                <a:solidFill>
                  <a:srgbClr val="FF0000"/>
                </a:solidFill>
              </a:rPr>
              <a:t>sequences </a:t>
            </a:r>
            <a:r>
              <a:rPr lang="en-US" dirty="0">
                <a:solidFill>
                  <a:srgbClr val="FF0000"/>
                </a:solidFill>
              </a:rPr>
              <a:t>alter anion selectivity </a:t>
            </a:r>
            <a:r>
              <a:rPr lang="en-US" dirty="0" smtClean="0">
                <a:solidFill>
                  <a:srgbClr val="FF0000"/>
                </a:solidFill>
              </a:rPr>
              <a:t>demonstrate </a:t>
            </a:r>
            <a:r>
              <a:rPr lang="en-US" dirty="0">
                <a:solidFill>
                  <a:srgbClr val="FF0000"/>
                </a:solidFill>
              </a:rPr>
              <a:t>that CFTR forms a </a:t>
            </a:r>
            <a:r>
              <a:rPr lang="en-US" dirty="0" err="1">
                <a:solidFill>
                  <a:srgbClr val="FF0000"/>
                </a:solidFill>
              </a:rPr>
              <a:t>cAMP</a:t>
            </a:r>
            <a:r>
              <a:rPr lang="en-US" dirty="0">
                <a:solidFill>
                  <a:srgbClr val="FF0000"/>
                </a:solidFill>
              </a:rPr>
              <a:t>-regulated </a:t>
            </a:r>
            <a:r>
              <a:rPr lang="en-US" dirty="0" smtClean="0">
                <a:solidFill>
                  <a:srgbClr val="FF0000"/>
                </a:solidFill>
              </a:rPr>
              <a:t>anion pore </a:t>
            </a:r>
            <a:r>
              <a:rPr lang="en-US" dirty="0">
                <a:solidFill>
                  <a:srgbClr val="FF0000"/>
                </a:solidFill>
              </a:rPr>
              <a:t>and makes other interpretations </a:t>
            </a:r>
            <a:r>
              <a:rPr lang="en-US" dirty="0" smtClean="0">
                <a:solidFill>
                  <a:srgbClr val="FF0000"/>
                </a:solidFill>
              </a:rPr>
              <a:t>unlikely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0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58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Response to Hyperpolarizing and Depolarizing Voltage Steps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35879"/>
            <a:ext cx="9144000" cy="504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4425" y="6057900"/>
            <a:ext cx="570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cAMP</a:t>
            </a:r>
            <a:r>
              <a:rPr lang="en-US" dirty="0" smtClean="0">
                <a:solidFill>
                  <a:srgbClr val="FF0000"/>
                </a:solidFill>
              </a:rPr>
              <a:t> driven current response – large voltage independent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AA6B868E-B6B0-4691-AB87-5413A911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Brief </a:t>
            </a:r>
            <a:r>
              <a:rPr lang="en-US" dirty="0" smtClean="0"/>
              <a:t>history Cl</a:t>
            </a:r>
            <a:r>
              <a:rPr lang="en-US" baseline="30000" dirty="0" smtClean="0"/>
              <a:t>-</a:t>
            </a:r>
            <a:r>
              <a:rPr lang="en-US" dirty="0" smtClean="0"/>
              <a:t> Study and Interest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2886" y="138428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Myotonia</a:t>
            </a:r>
            <a:r>
              <a:rPr lang="en-US" b="1" dirty="0"/>
              <a:t> </a:t>
            </a:r>
            <a:r>
              <a:rPr lang="en-US" b="1" dirty="0" err="1"/>
              <a:t>Congenita</a:t>
            </a:r>
            <a:r>
              <a:rPr lang="en-US" b="1" dirty="0"/>
              <a:t> - </a:t>
            </a:r>
            <a:r>
              <a:rPr lang="en-US" dirty="0"/>
              <a:t>related to a defect in the skeletal muscle Cl− conductance by showing that myotonic muscle fibers had an increased membrane resistance and decreased Cl− conductance. In muscle, </a:t>
            </a:r>
            <a:r>
              <a:rPr lang="en-US" dirty="0" smtClean="0"/>
              <a:t>the Na</a:t>
            </a:r>
            <a:r>
              <a:rPr lang="en-US" dirty="0"/>
              <a:t>+-K+ ATPase sets up transmembrane K+ gradients, and inwardly rectifying K+ channel establish the resting membrane potential (</a:t>
            </a:r>
            <a:r>
              <a:rPr lang="en-US" dirty="0" err="1"/>
              <a:t>E</a:t>
            </a:r>
            <a:r>
              <a:rPr lang="en-US" baseline="-25000" dirty="0" err="1"/>
              <a:t>m</a:t>
            </a:r>
            <a:r>
              <a:rPr lang="en-US" dirty="0"/>
              <a:t> ~ E</a:t>
            </a:r>
            <a:r>
              <a:rPr lang="en-US" baseline="-25000" dirty="0"/>
              <a:t>K</a:t>
            </a:r>
            <a:r>
              <a:rPr lang="en-US" dirty="0"/>
              <a:t>). Because active Cl− transport is relatively small and the resting Cl− conductance is high, Cl− distributes passively across the </a:t>
            </a:r>
            <a:r>
              <a:rPr lang="en-US" dirty="0" smtClean="0"/>
              <a:t>plasma membrane </a:t>
            </a:r>
            <a:r>
              <a:rPr lang="en-US" dirty="0"/>
              <a:t>(</a:t>
            </a:r>
            <a:r>
              <a:rPr lang="en-US" dirty="0" err="1"/>
              <a:t>E</a:t>
            </a:r>
            <a:r>
              <a:rPr lang="en-US" baseline="-25000" dirty="0" err="1"/>
              <a:t>Cl</a:t>
            </a:r>
            <a:r>
              <a:rPr lang="en-US" dirty="0"/>
              <a:t> = </a:t>
            </a:r>
            <a:r>
              <a:rPr lang="en-US" dirty="0" err="1"/>
              <a:t>E</a:t>
            </a:r>
            <a:r>
              <a:rPr lang="en-US" baseline="-25000" dirty="0" err="1"/>
              <a:t>m</a:t>
            </a:r>
            <a:r>
              <a:rPr lang="en-US" dirty="0"/>
              <a:t> ~ E</a:t>
            </a:r>
            <a:r>
              <a:rPr lang="en-US" baseline="-25000" dirty="0"/>
              <a:t>K</a:t>
            </a:r>
            <a:r>
              <a:rPr lang="en-US" dirty="0"/>
              <a:t>) </a:t>
            </a:r>
            <a:r>
              <a:rPr lang="en-US" dirty="0" smtClean="0"/>
              <a:t>Because </a:t>
            </a:r>
            <a:r>
              <a:rPr lang="en-US" dirty="0"/>
              <a:t>the Cl− conductance is several times larger </a:t>
            </a:r>
            <a:r>
              <a:rPr lang="en-US" dirty="0" smtClean="0"/>
              <a:t>than the </a:t>
            </a:r>
            <a:r>
              <a:rPr lang="en-US" dirty="0"/>
              <a:t>K+ conductance, the Cl− battery acts as a very strong buffer of membrane potential.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t="34445" r="62812" b="27361"/>
          <a:stretch/>
        </p:blipFill>
        <p:spPr bwMode="auto">
          <a:xfrm>
            <a:off x="7072311" y="1260763"/>
            <a:ext cx="3205163" cy="35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49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54" y="495299"/>
            <a:ext cx="664359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85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 Relations Show Based on Site-Directed Mutagenesis that Lysine 95 or 335 altered anionic selectivity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9557" y="1515547"/>
            <a:ext cx="133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Br- ≥ Cl- </a:t>
            </a:r>
            <a:r>
              <a:rPr lang="en-US" dirty="0"/>
              <a:t>&gt; I-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587" y="2918639"/>
            <a:ext cx="2595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I- </a:t>
            </a:r>
            <a:r>
              <a:rPr lang="en-US" dirty="0" smtClean="0"/>
              <a:t>&gt;Br- </a:t>
            </a:r>
            <a:r>
              <a:rPr lang="en-US" dirty="0"/>
              <a:t>&gt; Cl-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3863" y="6201965"/>
            <a:ext cx="10763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anionic selectivity </a:t>
            </a:r>
            <a:r>
              <a:rPr lang="en-US" dirty="0" smtClean="0">
                <a:solidFill>
                  <a:srgbClr val="FF0000"/>
                </a:solidFill>
              </a:rPr>
              <a:t>depends </a:t>
            </a:r>
            <a:r>
              <a:rPr lang="en-US" dirty="0">
                <a:solidFill>
                  <a:srgbClr val="FF0000"/>
                </a:solidFill>
              </a:rPr>
              <a:t>on the hydration energy of the </a:t>
            </a:r>
            <a:r>
              <a:rPr lang="en-US" dirty="0" smtClean="0">
                <a:solidFill>
                  <a:srgbClr val="FF0000"/>
                </a:solidFill>
              </a:rPr>
              <a:t>anion and </a:t>
            </a:r>
            <a:r>
              <a:rPr lang="en-US" dirty="0">
                <a:solidFill>
                  <a:srgbClr val="FF0000"/>
                </a:solidFill>
              </a:rPr>
              <a:t>the energy of interaction between an</a:t>
            </a:r>
          </a:p>
          <a:p>
            <a:r>
              <a:rPr lang="en-US" dirty="0">
                <a:solidFill>
                  <a:srgbClr val="FF0000"/>
                </a:solidFill>
              </a:rPr>
              <a:t> anion and a positively charged site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407" y="4820722"/>
            <a:ext cx="133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Br- &gt; Cl- </a:t>
            </a:r>
            <a:r>
              <a:rPr lang="en-US" dirty="0"/>
              <a:t>&gt; I- </a:t>
            </a:r>
          </a:p>
        </p:txBody>
      </p:sp>
    </p:spTree>
    <p:extLst>
      <p:ext uri="{BB962C8B-B14F-4D97-AF65-F5344CB8AC3E}">
        <p14:creationId xmlns:p14="http://schemas.microsoft.com/office/powerpoint/2010/main" val="25442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9AB89B-85D1-4A2E-9688-39BB7495A3A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="" xmlns:a16="http://schemas.microsoft.com/office/drawing/2014/main" id="{A23261D8-063E-49A3-939C-58584538AC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25829" y="-1430379"/>
            <a:ext cx="8540192" cy="480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068879-6A96-4D07-96E8-B4601BB19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12" y="60353"/>
            <a:ext cx="10515600" cy="1325563"/>
          </a:xfrm>
        </p:spPr>
        <p:txBody>
          <a:bodyPr/>
          <a:lstStyle/>
          <a:p>
            <a:r>
              <a:rPr lang="en-US" dirty="0"/>
              <a:t>Overview of “channel”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5F72DA-2663-4DF4-BCB9-AFE13DB51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195" y="1209675"/>
            <a:ext cx="8279367" cy="520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EBA524-AF3D-4D97-8AFD-A677BD8CB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84" y="0"/>
            <a:ext cx="759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2E62016-7D56-43A8-A7CB-B8157BF39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48" y="304974"/>
            <a:ext cx="8836165" cy="59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F5BEDF-314C-4EAE-994D-3E36348AB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Basic </a:t>
            </a:r>
            <a:r>
              <a:rPr lang="en-US" dirty="0" smtClean="0"/>
              <a:t>structure of CLC Family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3B4B3E-C795-4DCA-8792-B7F739A3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59" y="1519426"/>
            <a:ext cx="6782673" cy="423639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7" t="30209" r="2500" b="45069"/>
          <a:stretch/>
        </p:blipFill>
        <p:spPr bwMode="auto">
          <a:xfrm>
            <a:off x="9553575" y="0"/>
            <a:ext cx="2576512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84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1571</Words>
  <Application>Microsoft Office PowerPoint</Application>
  <PresentationFormat>Widescreen</PresentationFormat>
  <Paragraphs>128</Paragraphs>
  <Slides>40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Cl- Ion Channels</vt:lpstr>
      <vt:lpstr>Brief history Cl- Study and Interest</vt:lpstr>
      <vt:lpstr>Brief history Cl- Study and Interest</vt:lpstr>
      <vt:lpstr>Brief history Cl- Study and Interest</vt:lpstr>
      <vt:lpstr>PowerPoint Presentation</vt:lpstr>
      <vt:lpstr>Overview of “channel” types</vt:lpstr>
      <vt:lpstr>PowerPoint Presentation</vt:lpstr>
      <vt:lpstr>PowerPoint Presentation</vt:lpstr>
      <vt:lpstr>Basic structure of CLC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Cl- ion channels</dc:title>
  <dc:creator>Amanda Brunick</dc:creator>
  <cp:lastModifiedBy>Debi</cp:lastModifiedBy>
  <cp:revision>12</cp:revision>
  <dcterms:created xsi:type="dcterms:W3CDTF">2018-10-19T16:26:39Z</dcterms:created>
  <dcterms:modified xsi:type="dcterms:W3CDTF">2018-11-04T02:41:27Z</dcterms:modified>
</cp:coreProperties>
</file>